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4"/>
  </p:sldMasterIdLst>
  <p:notesMasterIdLst>
    <p:notesMasterId r:id="rId20"/>
  </p:notesMasterIdLst>
  <p:handoutMasterIdLst>
    <p:handoutMasterId r:id="rId21"/>
  </p:handoutMasterIdLst>
  <p:sldIdLst>
    <p:sldId id="315" r:id="rId5"/>
    <p:sldId id="266" r:id="rId6"/>
    <p:sldId id="256" r:id="rId7"/>
    <p:sldId id="305" r:id="rId8"/>
    <p:sldId id="309" r:id="rId9"/>
    <p:sldId id="316" r:id="rId10"/>
    <p:sldId id="314" r:id="rId11"/>
    <p:sldId id="313" r:id="rId12"/>
    <p:sldId id="317" r:id="rId13"/>
    <p:sldId id="312" r:id="rId14"/>
    <p:sldId id="318" r:id="rId15"/>
    <p:sldId id="319" r:id="rId16"/>
    <p:sldId id="300" r:id="rId17"/>
    <p:sldId id="310" r:id="rId18"/>
    <p:sldId id="295"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 id="{5AA1BD55-57CD-466E-0725-B6CBA11E0D12}" name="Lauren Weldy (ALLEGIS GROUP SERVICES)" initials="LW" userId="S::v-lweldy@microsoft.com::07a2285c-a352-4b96-8658-ecc34365c15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0000"/>
    <a:srgbClr val="97A7B8"/>
    <a:srgbClr val="EBEDEB"/>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8A107856-5554-42FB-B03E-39F5DBC370B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1" autoAdjust="0"/>
    <p:restoredTop sz="95388" autoAdjust="0"/>
  </p:normalViewPr>
  <p:slideViewPr>
    <p:cSldViewPr snapToGrid="0">
      <p:cViewPr varScale="1">
        <p:scale>
          <a:sx n="84" d="100"/>
          <a:sy n="84" d="100"/>
        </p:scale>
        <p:origin x="393" y="42"/>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3149"/>
    </p:cViewPr>
  </p:sorterViewPr>
  <p:notesViewPr>
    <p:cSldViewPr snapToGrid="0">
      <p:cViewPr>
        <p:scale>
          <a:sx n="1" d="2"/>
          <a:sy n="1" d="2"/>
        </p:scale>
        <p:origin x="2640" y="283"/>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BBC2DFC-F27B-4A6A-9082-EE9E9778F23D}"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9305B896-E6F0-43BD-B9CD-C73A68930FBB}">
      <dgm:prSet/>
      <dgm:spPr/>
      <dgm:t>
        <a:bodyPr/>
        <a:lstStyle/>
        <a:p>
          <a:r>
            <a:rPr lang="en-US" b="0" baseline="0" dirty="0"/>
            <a:t>Stream Gages</a:t>
          </a:r>
          <a:endParaRPr lang="en-US" dirty="0"/>
        </a:p>
      </dgm:t>
    </dgm:pt>
    <dgm:pt modelId="{D65509F7-958B-4150-9F57-6E80E84BAFE7}" type="parTrans" cxnId="{D80EE976-7171-4FF2-ADE1-A9A3763D5ECC}">
      <dgm:prSet/>
      <dgm:spPr/>
      <dgm:t>
        <a:bodyPr/>
        <a:lstStyle/>
        <a:p>
          <a:endParaRPr lang="en-US"/>
        </a:p>
      </dgm:t>
    </dgm:pt>
    <dgm:pt modelId="{80F348DC-41B7-43FC-BDCE-9561B82ECD7E}" type="sibTrans" cxnId="{D80EE976-7171-4FF2-ADE1-A9A3763D5ECC}">
      <dgm:prSet/>
      <dgm:spPr/>
      <dgm:t>
        <a:bodyPr/>
        <a:lstStyle/>
        <a:p>
          <a:endParaRPr lang="en-US"/>
        </a:p>
      </dgm:t>
    </dgm:pt>
    <dgm:pt modelId="{1BD66C56-A574-41D6-A328-D32108D1B582}">
      <dgm:prSet/>
      <dgm:spPr/>
      <dgm:t>
        <a:bodyPr/>
        <a:lstStyle/>
        <a:p>
          <a:r>
            <a:rPr lang="en-US" b="0" baseline="0" dirty="0"/>
            <a:t>Enhancing Flood </a:t>
          </a:r>
          <a:r>
            <a:rPr lang="en-US" b="0" baseline="0"/>
            <a:t>and Development Standards</a:t>
          </a:r>
          <a:endParaRPr lang="en-US" dirty="0"/>
        </a:p>
      </dgm:t>
    </dgm:pt>
    <dgm:pt modelId="{3E867352-AE66-4596-A98F-068D802B6330}" type="parTrans" cxnId="{4CE6BB5D-40BC-4442-A295-79D87BA92CB2}">
      <dgm:prSet/>
      <dgm:spPr/>
      <dgm:t>
        <a:bodyPr/>
        <a:lstStyle/>
        <a:p>
          <a:endParaRPr lang="en-US"/>
        </a:p>
      </dgm:t>
    </dgm:pt>
    <dgm:pt modelId="{614F5B22-4EDD-4550-B0BD-2D1D5B1FC73B}" type="sibTrans" cxnId="{4CE6BB5D-40BC-4442-A295-79D87BA92CB2}">
      <dgm:prSet/>
      <dgm:spPr/>
      <dgm:t>
        <a:bodyPr/>
        <a:lstStyle/>
        <a:p>
          <a:endParaRPr lang="en-US"/>
        </a:p>
      </dgm:t>
    </dgm:pt>
    <dgm:pt modelId="{5CE6AB14-6B73-4BFB-8B2F-394770B8FCBD}" type="pres">
      <dgm:prSet presAssocID="{EBBC2DFC-F27B-4A6A-9082-EE9E9778F23D}" presName="linear" presStyleCnt="0">
        <dgm:presLayoutVars>
          <dgm:animLvl val="lvl"/>
          <dgm:resizeHandles val="exact"/>
        </dgm:presLayoutVars>
      </dgm:prSet>
      <dgm:spPr/>
    </dgm:pt>
    <dgm:pt modelId="{364DAB3A-6ABB-4C6E-B6D0-63822662F5D6}" type="pres">
      <dgm:prSet presAssocID="{9305B896-E6F0-43BD-B9CD-C73A68930FBB}" presName="parentText" presStyleLbl="node1" presStyleIdx="0" presStyleCnt="2">
        <dgm:presLayoutVars>
          <dgm:chMax val="0"/>
          <dgm:bulletEnabled val="1"/>
        </dgm:presLayoutVars>
      </dgm:prSet>
      <dgm:spPr/>
    </dgm:pt>
    <dgm:pt modelId="{2DEA5CA4-9756-4C70-80AC-A198FC5C5C5E}" type="pres">
      <dgm:prSet presAssocID="{80F348DC-41B7-43FC-BDCE-9561B82ECD7E}" presName="spacer" presStyleCnt="0"/>
      <dgm:spPr/>
    </dgm:pt>
    <dgm:pt modelId="{2F43AD45-250A-4574-A646-B443BBD1B23C}" type="pres">
      <dgm:prSet presAssocID="{1BD66C56-A574-41D6-A328-D32108D1B582}" presName="parentText" presStyleLbl="node1" presStyleIdx="1" presStyleCnt="2">
        <dgm:presLayoutVars>
          <dgm:chMax val="0"/>
          <dgm:bulletEnabled val="1"/>
        </dgm:presLayoutVars>
      </dgm:prSet>
      <dgm:spPr/>
    </dgm:pt>
  </dgm:ptLst>
  <dgm:cxnLst>
    <dgm:cxn modelId="{4CE6BB5D-40BC-4442-A295-79D87BA92CB2}" srcId="{EBBC2DFC-F27B-4A6A-9082-EE9E9778F23D}" destId="{1BD66C56-A574-41D6-A328-D32108D1B582}" srcOrd="1" destOrd="0" parTransId="{3E867352-AE66-4596-A98F-068D802B6330}" sibTransId="{614F5B22-4EDD-4550-B0BD-2D1D5B1FC73B}"/>
    <dgm:cxn modelId="{F3F2725F-B7B6-4476-A556-4CC478F7EE60}" type="presOf" srcId="{9305B896-E6F0-43BD-B9CD-C73A68930FBB}" destId="{364DAB3A-6ABB-4C6E-B6D0-63822662F5D6}" srcOrd="0" destOrd="0" presId="urn:microsoft.com/office/officeart/2005/8/layout/vList2"/>
    <dgm:cxn modelId="{D80EE976-7171-4FF2-ADE1-A9A3763D5ECC}" srcId="{EBBC2DFC-F27B-4A6A-9082-EE9E9778F23D}" destId="{9305B896-E6F0-43BD-B9CD-C73A68930FBB}" srcOrd="0" destOrd="0" parTransId="{D65509F7-958B-4150-9F57-6E80E84BAFE7}" sibTransId="{80F348DC-41B7-43FC-BDCE-9561B82ECD7E}"/>
    <dgm:cxn modelId="{62746F92-4A93-42A1-8A72-55774F578B7D}" type="presOf" srcId="{1BD66C56-A574-41D6-A328-D32108D1B582}" destId="{2F43AD45-250A-4574-A646-B443BBD1B23C}" srcOrd="0" destOrd="0" presId="urn:microsoft.com/office/officeart/2005/8/layout/vList2"/>
    <dgm:cxn modelId="{808DA2C9-ED92-4437-8455-64509C618E76}" type="presOf" srcId="{EBBC2DFC-F27B-4A6A-9082-EE9E9778F23D}" destId="{5CE6AB14-6B73-4BFB-8B2F-394770B8FCBD}" srcOrd="0" destOrd="0" presId="urn:microsoft.com/office/officeart/2005/8/layout/vList2"/>
    <dgm:cxn modelId="{BB27A143-C329-46C6-8A0A-F68CC5773A12}" type="presParOf" srcId="{5CE6AB14-6B73-4BFB-8B2F-394770B8FCBD}" destId="{364DAB3A-6ABB-4C6E-B6D0-63822662F5D6}" srcOrd="0" destOrd="0" presId="urn:microsoft.com/office/officeart/2005/8/layout/vList2"/>
    <dgm:cxn modelId="{5CEFF680-93B6-4169-91BF-18D07DAEF063}" type="presParOf" srcId="{5CE6AB14-6B73-4BFB-8B2F-394770B8FCBD}" destId="{2DEA5CA4-9756-4C70-80AC-A198FC5C5C5E}" srcOrd="1" destOrd="0" presId="urn:microsoft.com/office/officeart/2005/8/layout/vList2"/>
    <dgm:cxn modelId="{03EF022A-6077-4D06-AED1-0E372C1AD553}" type="presParOf" srcId="{5CE6AB14-6B73-4BFB-8B2F-394770B8FCBD}" destId="{2F43AD45-250A-4574-A646-B443BBD1B23C}"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4DAB3A-6ABB-4C6E-B6D0-63822662F5D6}">
      <dsp:nvSpPr>
        <dsp:cNvPr id="0" name=""/>
        <dsp:cNvSpPr/>
      </dsp:nvSpPr>
      <dsp:spPr>
        <a:xfrm>
          <a:off x="0" y="60656"/>
          <a:ext cx="6790606" cy="2078212"/>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l" defTabSz="1555750">
            <a:lnSpc>
              <a:spcPct val="90000"/>
            </a:lnSpc>
            <a:spcBef>
              <a:spcPct val="0"/>
            </a:spcBef>
            <a:spcAft>
              <a:spcPct val="35000"/>
            </a:spcAft>
            <a:buNone/>
          </a:pPr>
          <a:r>
            <a:rPr lang="en-US" sz="3500" b="0" kern="1200" baseline="0" dirty="0"/>
            <a:t>Stream Gages</a:t>
          </a:r>
          <a:endParaRPr lang="en-US" sz="3500" kern="1200" dirty="0"/>
        </a:p>
      </dsp:txBody>
      <dsp:txXfrm>
        <a:off x="101450" y="162106"/>
        <a:ext cx="6587706" cy="1875312"/>
      </dsp:txXfrm>
    </dsp:sp>
    <dsp:sp modelId="{2F43AD45-250A-4574-A646-B443BBD1B23C}">
      <dsp:nvSpPr>
        <dsp:cNvPr id="0" name=""/>
        <dsp:cNvSpPr/>
      </dsp:nvSpPr>
      <dsp:spPr>
        <a:xfrm>
          <a:off x="0" y="2239669"/>
          <a:ext cx="6790606" cy="2078212"/>
        </a:xfrm>
        <a:prstGeom prst="roundRect">
          <a:avLst/>
        </a:prstGeom>
        <a:solidFill>
          <a:schemeClr val="accent2">
            <a:hueOff val="-1561080"/>
            <a:satOff val="48873"/>
            <a:lumOff val="-15098"/>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l" defTabSz="1555750">
            <a:lnSpc>
              <a:spcPct val="90000"/>
            </a:lnSpc>
            <a:spcBef>
              <a:spcPct val="0"/>
            </a:spcBef>
            <a:spcAft>
              <a:spcPct val="35000"/>
            </a:spcAft>
            <a:buNone/>
          </a:pPr>
          <a:r>
            <a:rPr lang="en-US" sz="3500" b="0" kern="1200" baseline="0" dirty="0"/>
            <a:t>Enhancing Flood </a:t>
          </a:r>
          <a:r>
            <a:rPr lang="en-US" sz="3500" b="0" kern="1200" baseline="0"/>
            <a:t>and Development Standards</a:t>
          </a:r>
          <a:endParaRPr lang="en-US" sz="3500" kern="1200" dirty="0"/>
        </a:p>
      </dsp:txBody>
      <dsp:txXfrm>
        <a:off x="101450" y="2341119"/>
        <a:ext cx="6587706" cy="187531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589D207-BE08-4B33-B5B0-5A5A94C9512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C5E58DB9-49DC-495B-A68F-33D105C9065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67A1AC4-3AE8-4F87-AAED-904EC6054702}" type="datetimeFigureOut">
              <a:rPr lang="en-US" smtClean="0"/>
              <a:t>10/2/2024</a:t>
            </a:fld>
            <a:endParaRPr lang="en-US" dirty="0"/>
          </a:p>
        </p:txBody>
      </p:sp>
      <p:sp>
        <p:nvSpPr>
          <p:cNvPr id="4" name="Footer Placeholder 3">
            <a:extLst>
              <a:ext uri="{FF2B5EF4-FFF2-40B4-BE49-F238E27FC236}">
                <a16:creationId xmlns:a16="http://schemas.microsoft.com/office/drawing/2014/main" id="{7F66337E-DAD5-442C-9B8F-E10EB7D972C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7EE3BDF2-02BD-4181-AC28-FD56172CC62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AF8A362-CAFC-4987-9A50-47570528395E}" type="slidenum">
              <a:rPr lang="en-US" smtClean="0"/>
              <a:t>‹#›</a:t>
            </a:fld>
            <a:endParaRPr lang="en-US" dirty="0"/>
          </a:p>
        </p:txBody>
      </p:sp>
    </p:spTree>
    <p:extLst>
      <p:ext uri="{BB962C8B-B14F-4D97-AF65-F5344CB8AC3E}">
        <p14:creationId xmlns:p14="http://schemas.microsoft.com/office/powerpoint/2010/main" val="4523749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556653-6123-4FE4-861F-5F9583BF59B0}" type="datetimeFigureOut">
              <a:rPr lang="en-US" smtClean="0"/>
              <a:t>10/2/2024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EEB602-95FC-483A-B12D-216A7AD7EA24}" type="slidenum">
              <a:rPr lang="en-US" smtClean="0"/>
              <a:t>‹#›</a:t>
            </a:fld>
            <a:endParaRPr lang="en-US" dirty="0"/>
          </a:p>
        </p:txBody>
      </p:sp>
    </p:spTree>
    <p:extLst>
      <p:ext uri="{BB962C8B-B14F-4D97-AF65-F5344CB8AC3E}">
        <p14:creationId xmlns:p14="http://schemas.microsoft.com/office/powerpoint/2010/main" val="1325843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4EEB602-95FC-483A-B12D-216A7AD7EA24}" type="slidenum">
              <a:rPr lang="en-US" smtClean="0"/>
              <a:t>1</a:t>
            </a:fld>
            <a:endParaRPr lang="en-US" dirty="0"/>
          </a:p>
        </p:txBody>
      </p:sp>
    </p:spTree>
    <p:extLst>
      <p:ext uri="{BB962C8B-B14F-4D97-AF65-F5344CB8AC3E}">
        <p14:creationId xmlns:p14="http://schemas.microsoft.com/office/powerpoint/2010/main" val="3356086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4EEB602-95FC-483A-B12D-216A7AD7EA24}" type="slidenum">
              <a:rPr lang="en-US" smtClean="0"/>
              <a:t>10</a:t>
            </a:fld>
            <a:endParaRPr lang="en-US" dirty="0"/>
          </a:p>
        </p:txBody>
      </p:sp>
    </p:spTree>
    <p:extLst>
      <p:ext uri="{BB962C8B-B14F-4D97-AF65-F5344CB8AC3E}">
        <p14:creationId xmlns:p14="http://schemas.microsoft.com/office/powerpoint/2010/main" val="35725550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4EEB602-95FC-483A-B12D-216A7AD7EA24}" type="slidenum">
              <a:rPr lang="en-US" smtClean="0"/>
              <a:t>11</a:t>
            </a:fld>
            <a:endParaRPr lang="en-US" dirty="0"/>
          </a:p>
        </p:txBody>
      </p:sp>
    </p:spTree>
    <p:extLst>
      <p:ext uri="{BB962C8B-B14F-4D97-AF65-F5344CB8AC3E}">
        <p14:creationId xmlns:p14="http://schemas.microsoft.com/office/powerpoint/2010/main" val="20642744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4EEB602-95FC-483A-B12D-216A7AD7EA24}" type="slidenum">
              <a:rPr lang="en-US" smtClean="0"/>
              <a:t>12</a:t>
            </a:fld>
            <a:endParaRPr lang="en-US" dirty="0"/>
          </a:p>
        </p:txBody>
      </p:sp>
    </p:spTree>
    <p:extLst>
      <p:ext uri="{BB962C8B-B14F-4D97-AF65-F5344CB8AC3E}">
        <p14:creationId xmlns:p14="http://schemas.microsoft.com/office/powerpoint/2010/main" val="5534806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4EEB602-95FC-483A-B12D-216A7AD7EA24}" type="slidenum">
              <a:rPr lang="en-US" smtClean="0"/>
              <a:t>13</a:t>
            </a:fld>
            <a:endParaRPr lang="en-US" dirty="0"/>
          </a:p>
        </p:txBody>
      </p:sp>
    </p:spTree>
    <p:extLst>
      <p:ext uri="{BB962C8B-B14F-4D97-AF65-F5344CB8AC3E}">
        <p14:creationId xmlns:p14="http://schemas.microsoft.com/office/powerpoint/2010/main" val="21253660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4EEB602-95FC-483A-B12D-216A7AD7EA24}" type="slidenum">
              <a:rPr lang="en-US" smtClean="0"/>
              <a:t>14</a:t>
            </a:fld>
            <a:endParaRPr lang="en-US" dirty="0"/>
          </a:p>
        </p:txBody>
      </p:sp>
    </p:spTree>
    <p:extLst>
      <p:ext uri="{BB962C8B-B14F-4D97-AF65-F5344CB8AC3E}">
        <p14:creationId xmlns:p14="http://schemas.microsoft.com/office/powerpoint/2010/main" val="22216030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F07F282E-55F5-4803-B60F-09BA4600E538}" type="slidenum">
              <a:rPr lang="en-US" smtClean="0"/>
              <a:t>15</a:t>
            </a:fld>
            <a:endParaRPr lang="en-US" dirty="0"/>
          </a:p>
        </p:txBody>
      </p:sp>
    </p:spTree>
    <p:extLst>
      <p:ext uri="{BB962C8B-B14F-4D97-AF65-F5344CB8AC3E}">
        <p14:creationId xmlns:p14="http://schemas.microsoft.com/office/powerpoint/2010/main" val="5806978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F07F282E-55F5-4803-B60F-09BA4600E538}" type="slidenum">
              <a:rPr lang="en-US" smtClean="0"/>
              <a:t>2</a:t>
            </a:fld>
            <a:endParaRPr lang="en-US" dirty="0"/>
          </a:p>
        </p:txBody>
      </p:sp>
    </p:spTree>
    <p:extLst>
      <p:ext uri="{BB962C8B-B14F-4D97-AF65-F5344CB8AC3E}">
        <p14:creationId xmlns:p14="http://schemas.microsoft.com/office/powerpoint/2010/main" val="17274510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4EEB602-95FC-483A-B12D-216A7AD7EA24}" type="slidenum">
              <a:rPr lang="en-US" smtClean="0"/>
              <a:t>3</a:t>
            </a:fld>
            <a:endParaRPr lang="en-US" dirty="0"/>
          </a:p>
        </p:txBody>
      </p:sp>
    </p:spTree>
    <p:extLst>
      <p:ext uri="{BB962C8B-B14F-4D97-AF65-F5344CB8AC3E}">
        <p14:creationId xmlns:p14="http://schemas.microsoft.com/office/powerpoint/2010/main" val="3031745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4EEB602-95FC-483A-B12D-216A7AD7EA24}" type="slidenum">
              <a:rPr lang="en-US" smtClean="0"/>
              <a:t>4</a:t>
            </a:fld>
            <a:endParaRPr lang="en-US" dirty="0"/>
          </a:p>
        </p:txBody>
      </p:sp>
    </p:spTree>
    <p:extLst>
      <p:ext uri="{BB962C8B-B14F-4D97-AF65-F5344CB8AC3E}">
        <p14:creationId xmlns:p14="http://schemas.microsoft.com/office/powerpoint/2010/main" val="27143279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4EEB602-95FC-483A-B12D-216A7AD7EA24}" type="slidenum">
              <a:rPr lang="en-US" smtClean="0"/>
              <a:t>5</a:t>
            </a:fld>
            <a:endParaRPr lang="en-US" dirty="0"/>
          </a:p>
        </p:txBody>
      </p:sp>
    </p:spTree>
    <p:extLst>
      <p:ext uri="{BB962C8B-B14F-4D97-AF65-F5344CB8AC3E}">
        <p14:creationId xmlns:p14="http://schemas.microsoft.com/office/powerpoint/2010/main" val="21912682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4EEB602-95FC-483A-B12D-216A7AD7EA24}" type="slidenum">
              <a:rPr lang="en-US" smtClean="0"/>
              <a:t>6</a:t>
            </a:fld>
            <a:endParaRPr lang="en-US" dirty="0"/>
          </a:p>
        </p:txBody>
      </p:sp>
    </p:spTree>
    <p:extLst>
      <p:ext uri="{BB962C8B-B14F-4D97-AF65-F5344CB8AC3E}">
        <p14:creationId xmlns:p14="http://schemas.microsoft.com/office/powerpoint/2010/main" val="6015181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4EEB602-95FC-483A-B12D-216A7AD7EA24}" type="slidenum">
              <a:rPr lang="en-US" smtClean="0"/>
              <a:t>7</a:t>
            </a:fld>
            <a:endParaRPr lang="en-US" dirty="0"/>
          </a:p>
        </p:txBody>
      </p:sp>
    </p:spTree>
    <p:extLst>
      <p:ext uri="{BB962C8B-B14F-4D97-AF65-F5344CB8AC3E}">
        <p14:creationId xmlns:p14="http://schemas.microsoft.com/office/powerpoint/2010/main" val="37438990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4EEB602-95FC-483A-B12D-216A7AD7EA24}" type="slidenum">
              <a:rPr lang="en-US" smtClean="0"/>
              <a:t>8</a:t>
            </a:fld>
            <a:endParaRPr lang="en-US" dirty="0"/>
          </a:p>
        </p:txBody>
      </p:sp>
    </p:spTree>
    <p:extLst>
      <p:ext uri="{BB962C8B-B14F-4D97-AF65-F5344CB8AC3E}">
        <p14:creationId xmlns:p14="http://schemas.microsoft.com/office/powerpoint/2010/main" val="39869127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4EEB602-95FC-483A-B12D-216A7AD7EA24}" type="slidenum">
              <a:rPr lang="en-US" smtClean="0"/>
              <a:t>9</a:t>
            </a:fld>
            <a:endParaRPr lang="en-US" dirty="0"/>
          </a:p>
        </p:txBody>
      </p:sp>
    </p:spTree>
    <p:extLst>
      <p:ext uri="{BB962C8B-B14F-4D97-AF65-F5344CB8AC3E}">
        <p14:creationId xmlns:p14="http://schemas.microsoft.com/office/powerpoint/2010/main" val="16283112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ED69555-EE48-4B19-812B-4E1068DBF976}"/>
              </a:ext>
            </a:extLst>
          </p:cNvPr>
          <p:cNvSpPr/>
          <p:nvPr/>
        </p:nvSpPr>
        <p:spPr>
          <a:xfrm>
            <a:off x="7573754" y="0"/>
            <a:ext cx="4618246" cy="6858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57">
            <a:extLst>
              <a:ext uri="{FF2B5EF4-FFF2-40B4-BE49-F238E27FC236}">
                <a16:creationId xmlns:a16="http://schemas.microsoft.com/office/drawing/2014/main" id="{57AEB73D-F521-4B19-820F-12DB6BCC8406}"/>
              </a:ext>
            </a:extLst>
          </p:cNvPr>
          <p:cNvSpPr/>
          <p:nvPr/>
        </p:nvSpPr>
        <p:spPr bwMode="auto">
          <a:xfrm>
            <a:off x="4456113" y="31750"/>
            <a:ext cx="0" cy="1588"/>
          </a:xfrm>
          <a:custGeom>
            <a:avLst/>
            <a:gdLst/>
            <a:ahLst/>
            <a:cxnLst/>
            <a:rect l="0" t="0" r="r" b="b"/>
            <a:pathLst>
              <a:path w="2" h="2">
                <a:moveTo>
                  <a:pt x="0" y="0"/>
                </a:moveTo>
                <a:lnTo>
                  <a:pt x="2" y="0"/>
                </a:lnTo>
                <a:lnTo>
                  <a:pt x="0" y="2"/>
                </a:lnTo>
                <a:lnTo>
                  <a:pt x="0" y="0"/>
                </a:lnTo>
                <a:close/>
              </a:path>
            </a:pathLst>
          </a:custGeom>
          <a:solidFill>
            <a:srgbClr val="30466D"/>
          </a:solidFill>
          <a:ln w="0">
            <a:solidFill>
              <a:srgbClr val="30466D"/>
            </a:solidFill>
            <a:prstDash val="solid"/>
            <a:round/>
            <a:headEnd/>
            <a:tailEnd/>
          </a:ln>
        </p:spPr>
      </p:sp>
      <p:sp>
        <p:nvSpPr>
          <p:cNvPr id="2" name="Title 1"/>
          <p:cNvSpPr>
            <a:spLocks noGrp="1"/>
          </p:cNvSpPr>
          <p:nvPr>
            <p:ph type="ctrTitle"/>
          </p:nvPr>
        </p:nvSpPr>
        <p:spPr>
          <a:xfrm>
            <a:off x="855388" y="863068"/>
            <a:ext cx="6007691" cy="4985916"/>
          </a:xfrm>
        </p:spPr>
        <p:txBody>
          <a:bodyPr anchor="ctr">
            <a:noAutofit/>
          </a:bodyPr>
          <a:lstStyle>
            <a:lvl1pPr algn="l">
              <a:lnSpc>
                <a:spcPct val="125000"/>
              </a:lnSpc>
              <a:defRPr sz="6000" b="0" cap="all" spc="150" baseline="0">
                <a:solidFill>
                  <a:schemeClr val="tx1">
                    <a:lumMod val="75000"/>
                    <a:lumOff val="2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197352" y="863068"/>
            <a:ext cx="3351729" cy="5120069"/>
          </a:xfrm>
        </p:spPr>
        <p:txBody>
          <a:bodyPr anchor="ctr">
            <a:normAutofit/>
          </a:bodyPr>
          <a:lstStyle>
            <a:lvl1pPr marL="0" indent="0" algn="l">
              <a:lnSpc>
                <a:spcPct val="150000"/>
              </a:lnSpc>
              <a:buNone/>
              <a:defRPr sz="2400" b="0" cap="none" baseline="0">
                <a:solidFill>
                  <a:schemeClr val="tx1">
                    <a:lumMod val="85000"/>
                    <a:lumOff val="1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Rectangle 6">
            <a:extLst>
              <a:ext uri="{FF2B5EF4-FFF2-40B4-BE49-F238E27FC236}">
                <a16:creationId xmlns:a16="http://schemas.microsoft.com/office/drawing/2014/main" id="{6B72EEBA-3A5D-41CE-8465-A45A0F65674E}"/>
              </a:ext>
            </a:extLst>
          </p:cNvPr>
          <p:cNvSpPr/>
          <p:nvPr/>
        </p:nvSpPr>
        <p:spPr>
          <a:xfrm rot="5400000">
            <a:off x="4101215" y="3396997"/>
            <a:ext cx="6858002"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ate Placeholder 12">
            <a:extLst>
              <a:ext uri="{FF2B5EF4-FFF2-40B4-BE49-F238E27FC236}">
                <a16:creationId xmlns:a16="http://schemas.microsoft.com/office/drawing/2014/main" id="{79F4CF2F-CDFA-4A37-837C-819D5238EAB4}"/>
              </a:ext>
            </a:extLst>
          </p:cNvPr>
          <p:cNvSpPr>
            <a:spLocks noGrp="1"/>
          </p:cNvSpPr>
          <p:nvPr>
            <p:ph type="dt" sz="half" idx="10"/>
          </p:nvPr>
        </p:nvSpPr>
        <p:spPr>
          <a:xfrm>
            <a:off x="8197353" y="6309360"/>
            <a:ext cx="2151134" cy="457200"/>
          </a:xfrm>
        </p:spPr>
        <p:txBody>
          <a:bodyPr/>
          <a:lstStyle/>
          <a:p>
            <a:r>
              <a:rPr lang="en-US"/>
              <a:t>9/8/20XX</a:t>
            </a:r>
            <a:endParaRPr lang="en-US" dirty="0"/>
          </a:p>
        </p:txBody>
      </p:sp>
      <p:sp>
        <p:nvSpPr>
          <p:cNvPr id="15" name="Footer Placeholder 14">
            <a:extLst>
              <a:ext uri="{FF2B5EF4-FFF2-40B4-BE49-F238E27FC236}">
                <a16:creationId xmlns:a16="http://schemas.microsoft.com/office/drawing/2014/main" id="{CFECE62A-61A4-407D-8F0B-D459CD977C75}"/>
              </a:ext>
            </a:extLst>
          </p:cNvPr>
          <p:cNvSpPr>
            <a:spLocks noGrp="1"/>
          </p:cNvSpPr>
          <p:nvPr>
            <p:ph type="ftr" sz="quarter" idx="11"/>
          </p:nvPr>
        </p:nvSpPr>
        <p:spPr>
          <a:xfrm>
            <a:off x="855388" y="6309360"/>
            <a:ext cx="6007691" cy="457200"/>
          </a:xfrm>
        </p:spPr>
        <p:txBody>
          <a:bodyPr/>
          <a:lstStyle>
            <a:lvl1pPr algn="r">
              <a:defRPr/>
            </a:lvl1pPr>
          </a:lstStyle>
          <a:p>
            <a:r>
              <a:rPr lang="en-US"/>
              <a:t>Presentation Title</a:t>
            </a:r>
            <a:endParaRPr lang="en-US" dirty="0"/>
          </a:p>
        </p:txBody>
      </p:sp>
      <p:sp>
        <p:nvSpPr>
          <p:cNvPr id="27" name="Slide Number Placeholder 26">
            <a:extLst>
              <a:ext uri="{FF2B5EF4-FFF2-40B4-BE49-F238E27FC236}">
                <a16:creationId xmlns:a16="http://schemas.microsoft.com/office/drawing/2014/main" id="{99FE60A9-FE2A-451F-9244-60FCE7FE9AD7}"/>
              </a:ext>
            </a:extLst>
          </p:cNvPr>
          <p:cNvSpPr>
            <a:spLocks noGrp="1"/>
          </p:cNvSpPr>
          <p:nvPr>
            <p:ph type="sldNum" sz="quarter" idx="12"/>
          </p:nvPr>
        </p:nvSpPr>
        <p:spPr/>
        <p:txBody>
          <a:bodyPr/>
          <a:lstStyle/>
          <a:p>
            <a:fld id="{FAEF9944-A4F6-4C59-AEBD-678D6480B8EA}" type="slidenum">
              <a:rPr lang="en-US" smtClean="0"/>
              <a:pPr/>
              <a:t>‹#›</a:t>
            </a:fld>
            <a:endParaRPr lang="en-US" dirty="0"/>
          </a:p>
        </p:txBody>
      </p:sp>
    </p:spTree>
    <p:extLst>
      <p:ext uri="{BB962C8B-B14F-4D97-AF65-F5344CB8AC3E}">
        <p14:creationId xmlns:p14="http://schemas.microsoft.com/office/powerpoint/2010/main" val="4233062062"/>
      </p:ext>
    </p:extLst>
  </p:cSld>
  <p:clrMapOvr>
    <a:masterClrMapping/>
  </p:clrMapOvr>
  <p:hf sldNum="0" hdr="0" ftr="0" dt="0"/>
  <p:extLst>
    <p:ext uri="{DCECCB84-F9BA-43D5-87BE-67443E8EF086}">
      <p15:sldGuideLst xmlns:p15="http://schemas.microsoft.com/office/powerpoint/2012/main">
        <p15:guide id="1" orient="horz" pos="4056">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9/8/20XX</a:t>
            </a:r>
            <a:endParaRPr lang="en-US" dirty="0"/>
          </a:p>
        </p:txBody>
      </p:sp>
      <p:sp>
        <p:nvSpPr>
          <p:cNvPr id="5" name="Footer Placeholder 4"/>
          <p:cNvSpPr>
            <a:spLocks noGrp="1"/>
          </p:cNvSpPr>
          <p:nvPr>
            <p:ph type="ftr" sz="quarter" idx="11"/>
          </p:nvPr>
        </p:nvSpPr>
        <p:spPr/>
        <p:txBody>
          <a:bodyPr/>
          <a:lstStyle/>
          <a:p>
            <a:r>
              <a:rPr lang="en-US"/>
              <a:t>Presentation Title</a:t>
            </a:r>
            <a:endParaRPr lang="en-US" dirty="0"/>
          </a:p>
        </p:txBody>
      </p:sp>
      <p:sp>
        <p:nvSpPr>
          <p:cNvPr id="6" name="Slide Number Placeholder 5"/>
          <p:cNvSpPr>
            <a:spLocks noGrp="1"/>
          </p:cNvSpPr>
          <p:nvPr>
            <p:ph type="sldNum" sz="quarter" idx="12"/>
          </p:nvPr>
        </p:nvSpPr>
        <p:spPr/>
        <p:txBody>
          <a:bodyPr/>
          <a:lstStyle/>
          <a:p>
            <a:fld id="{FAEF9944-A4F6-4C59-AEBD-678D6480B8EA}" type="slidenum">
              <a:rPr lang="en-US" smtClean="0"/>
              <a:pPr/>
              <a:t>‹#›</a:t>
            </a:fld>
            <a:endParaRPr lang="en-US" dirty="0"/>
          </a:p>
        </p:txBody>
      </p:sp>
    </p:spTree>
    <p:extLst>
      <p:ext uri="{BB962C8B-B14F-4D97-AF65-F5344CB8AC3E}">
        <p14:creationId xmlns:p14="http://schemas.microsoft.com/office/powerpoint/2010/main" val="3335236537"/>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77965" y="507037"/>
            <a:ext cx="1571626" cy="533993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933700" y="524373"/>
            <a:ext cx="5959577" cy="532259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9277965" y="6296615"/>
            <a:ext cx="2505996" cy="365125"/>
          </a:xfrm>
        </p:spPr>
        <p:txBody>
          <a:bodyPr/>
          <a:lstStyle/>
          <a:p>
            <a:r>
              <a:rPr lang="en-US"/>
              <a:t>9/8/20XX</a:t>
            </a:r>
            <a:endParaRPr lang="en-US" dirty="0"/>
          </a:p>
        </p:txBody>
      </p:sp>
      <p:sp>
        <p:nvSpPr>
          <p:cNvPr id="5" name="Footer Placeholder 4"/>
          <p:cNvSpPr>
            <a:spLocks noGrp="1"/>
          </p:cNvSpPr>
          <p:nvPr>
            <p:ph type="ftr" sz="quarter" idx="11"/>
          </p:nvPr>
        </p:nvSpPr>
        <p:spPr>
          <a:xfrm>
            <a:off x="2933699" y="6296615"/>
            <a:ext cx="5959577" cy="365125"/>
          </a:xfrm>
        </p:spPr>
        <p:txBody>
          <a:bodyPr/>
          <a:lstStyle/>
          <a:p>
            <a:r>
              <a:rPr lang="en-US"/>
              <a:t>Presentation Title</a:t>
            </a:r>
            <a:endParaRPr lang="en-US" dirty="0"/>
          </a:p>
        </p:txBody>
      </p:sp>
      <p:sp>
        <p:nvSpPr>
          <p:cNvPr id="6" name="Slide Number Placeholder 5"/>
          <p:cNvSpPr>
            <a:spLocks noGrp="1"/>
          </p:cNvSpPr>
          <p:nvPr>
            <p:ph type="sldNum" sz="quarter" idx="12"/>
          </p:nvPr>
        </p:nvSpPr>
        <p:spPr>
          <a:xfrm rot="5400000">
            <a:off x="8734643" y="2853201"/>
            <a:ext cx="5383267" cy="604269"/>
          </a:xfrm>
        </p:spPr>
        <p:txBody>
          <a:bodyPr/>
          <a:lstStyle>
            <a:lvl1pPr algn="l">
              <a:defRPr/>
            </a:lvl1pPr>
          </a:lstStyle>
          <a:p>
            <a:fld id="{FAEF9944-A4F6-4C59-AEBD-678D6480B8EA}" type="slidenum">
              <a:rPr lang="en-US" smtClean="0"/>
              <a:pPr/>
              <a:t>‹#›</a:t>
            </a:fld>
            <a:endParaRPr lang="en-US" dirty="0"/>
          </a:p>
        </p:txBody>
      </p:sp>
      <p:cxnSp>
        <p:nvCxnSpPr>
          <p:cNvPr id="7" name="Straight Connector 6" title="Rule Line">
            <a:extLst>
              <a:ext uri="{FF2B5EF4-FFF2-40B4-BE49-F238E27FC236}">
                <a16:creationId xmlns:a16="http://schemas.microsoft.com/office/drawing/2014/main" id="{A1005B08-D2D4-455C-AA62-1200E43E7AF9}"/>
              </a:ext>
            </a:extLst>
          </p:cNvPr>
          <p:cNvCxnSpPr/>
          <p:nvPr/>
        </p:nvCxnSpPr>
        <p:spPr>
          <a:xfrm>
            <a:off x="9111582" y="571502"/>
            <a:ext cx="0" cy="5275467"/>
          </a:xfrm>
          <a:prstGeom prst="line">
            <a:avLst/>
          </a:prstGeom>
          <a:ln w="381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2215722"/>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 3">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BF5F5DFA-1BC3-4062-9356-6145C9F7CD56}"/>
              </a:ext>
              <a:ext uri="{C183D7F6-B498-43B3-948B-1728B52AA6E4}">
                <adec:decorative xmlns:adec="http://schemas.microsoft.com/office/drawing/2017/decorative" val="1"/>
              </a:ext>
            </a:extLst>
          </p:cNvPr>
          <p:cNvSpPr/>
          <p:nvPr userDrawn="1"/>
        </p:nvSpPr>
        <p:spPr>
          <a:xfrm>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E6B5D461-AEC0-477F-A77A-6227F95A8374}"/>
              </a:ext>
              <a:ext uri="{C183D7F6-B498-43B3-948B-1728B52AA6E4}">
                <adec:decorative xmlns:adec="http://schemas.microsoft.com/office/drawing/2017/decorative" val="1"/>
              </a:ext>
            </a:extLst>
          </p:cNvPr>
          <p:cNvSpPr/>
          <p:nvPr userDrawn="1"/>
        </p:nvSpPr>
        <p:spPr>
          <a:xfrm>
            <a:off x="8175813" y="0"/>
            <a:ext cx="4016188" cy="105654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DE1A041D-DE47-45FA-AC78-CC7FD02571F2}"/>
              </a:ext>
              <a:ext uri="{C183D7F6-B498-43B3-948B-1728B52AA6E4}">
                <adec:decorative xmlns:adec="http://schemas.microsoft.com/office/drawing/2017/decorative" val="1"/>
              </a:ext>
            </a:extLst>
          </p:cNvPr>
          <p:cNvSpPr/>
          <p:nvPr userDrawn="1"/>
        </p:nvSpPr>
        <p:spPr>
          <a:xfrm>
            <a:off x="1525" y="1031500"/>
            <a:ext cx="12188951"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11614254-52EF-4F58-99B1-CDA7C39223C1}"/>
              </a:ext>
              <a:ext uri="{C183D7F6-B498-43B3-948B-1728B52AA6E4}">
                <adec:decorative xmlns:adec="http://schemas.microsoft.com/office/drawing/2017/decorative" val="1"/>
              </a:ext>
            </a:extLst>
          </p:cNvPr>
          <p:cNvSpPr/>
          <p:nvPr userDrawn="1"/>
        </p:nvSpPr>
        <p:spPr>
          <a:xfrm>
            <a:off x="-9134" y="1095508"/>
            <a:ext cx="8203482" cy="5016893"/>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id="{BD3B3ABA-0408-41EA-935D-D4F4586AA840}"/>
              </a:ext>
            </a:extLst>
          </p:cNvPr>
          <p:cNvSpPr>
            <a:spLocks noGrp="1"/>
          </p:cNvSpPr>
          <p:nvPr>
            <p:ph type="title" hasCustomPrompt="1"/>
          </p:nvPr>
        </p:nvSpPr>
        <p:spPr>
          <a:xfrm>
            <a:off x="787178" y="1361923"/>
            <a:ext cx="6623040" cy="1421898"/>
          </a:xfrm>
        </p:spPr>
        <p:txBody>
          <a:bodyPr anchor="b" anchorCtr="0">
            <a:noAutofit/>
          </a:bodyPr>
          <a:lstStyle>
            <a:lvl1pPr>
              <a:lnSpc>
                <a:spcPct val="100000"/>
              </a:lnSpc>
              <a:defRPr sz="3200"/>
            </a:lvl1pPr>
          </a:lstStyle>
          <a:p>
            <a:r>
              <a:rPr lang="en-US" dirty="0"/>
              <a:t>Click to add title</a:t>
            </a:r>
          </a:p>
        </p:txBody>
      </p:sp>
      <p:sp>
        <p:nvSpPr>
          <p:cNvPr id="3" name="Content Placeholder 2">
            <a:extLst>
              <a:ext uri="{FF2B5EF4-FFF2-40B4-BE49-F238E27FC236}">
                <a16:creationId xmlns:a16="http://schemas.microsoft.com/office/drawing/2014/main" id="{C40EA5BF-04A6-2B17-0703-8419C4DB97FF}"/>
              </a:ext>
            </a:extLst>
          </p:cNvPr>
          <p:cNvSpPr>
            <a:spLocks noGrp="1"/>
          </p:cNvSpPr>
          <p:nvPr>
            <p:ph sz="quarter" idx="14" hasCustomPrompt="1"/>
          </p:nvPr>
        </p:nvSpPr>
        <p:spPr>
          <a:xfrm>
            <a:off x="787399" y="2916772"/>
            <a:ext cx="6622819" cy="2852639"/>
          </a:xfrm>
        </p:spPr>
        <p:txBody>
          <a:bodyPr anchor="t"/>
          <a:lstStyle>
            <a:lvl1pPr marL="0" indent="0">
              <a:lnSpc>
                <a:spcPct val="125000"/>
              </a:lnSpc>
              <a:spcAft>
                <a:spcPts val="600"/>
              </a:spcAft>
              <a:buNone/>
              <a:defRPr sz="2000" b="0"/>
            </a:lvl1pPr>
            <a:lvl2pPr>
              <a:lnSpc>
                <a:spcPct val="125000"/>
              </a:lnSpc>
              <a:spcAft>
                <a:spcPts val="600"/>
              </a:spcAft>
              <a:defRPr/>
            </a:lvl2pPr>
            <a:lvl3pPr>
              <a:lnSpc>
                <a:spcPct val="125000"/>
              </a:lnSpc>
              <a:spcAft>
                <a:spcPts val="600"/>
              </a:spcAft>
              <a:defRPr/>
            </a:lvl3pPr>
            <a:lvl4pPr>
              <a:lnSpc>
                <a:spcPct val="125000"/>
              </a:lnSpc>
              <a:spcAft>
                <a:spcPts val="600"/>
              </a:spcAft>
              <a:defRPr/>
            </a:lvl4pPr>
            <a:lvl5pPr>
              <a:lnSpc>
                <a:spcPct val="125000"/>
              </a:lnSpc>
              <a:spcAft>
                <a:spcPts val="600"/>
              </a:spcAf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Rectangle 13">
            <a:extLst>
              <a:ext uri="{FF2B5EF4-FFF2-40B4-BE49-F238E27FC236}">
                <a16:creationId xmlns:a16="http://schemas.microsoft.com/office/drawing/2014/main" id="{1837301C-2B9B-4119-9002-BD6DB2AB87FB}"/>
              </a:ext>
              <a:ext uri="{C183D7F6-B498-43B3-948B-1728B52AA6E4}">
                <adec:decorative xmlns:adec="http://schemas.microsoft.com/office/drawing/2017/decorative" val="1"/>
              </a:ext>
            </a:extLst>
          </p:cNvPr>
          <p:cNvSpPr/>
          <p:nvPr userDrawn="1"/>
        </p:nvSpPr>
        <p:spPr>
          <a:xfrm>
            <a:off x="-1" y="6144405"/>
            <a:ext cx="8150087" cy="71359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BD12738D-D0ED-4899-A01C-42439B5B3E64}"/>
              </a:ext>
              <a:ext uri="{C183D7F6-B498-43B3-948B-1728B52AA6E4}">
                <adec:decorative xmlns:adec="http://schemas.microsoft.com/office/drawing/2017/decorative" val="1"/>
              </a:ext>
            </a:extLst>
          </p:cNvPr>
          <p:cNvSpPr/>
          <p:nvPr userDrawn="1"/>
        </p:nvSpPr>
        <p:spPr>
          <a:xfrm>
            <a:off x="8206532" y="6167615"/>
            <a:ext cx="3982418" cy="690385"/>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5EED261D-45B9-40C1-8341-8B8B796E8AE2}"/>
              </a:ext>
              <a:ext uri="{C183D7F6-B498-43B3-948B-1728B52AA6E4}">
                <adec:decorative xmlns:adec="http://schemas.microsoft.com/office/drawing/2017/decorative" val="1"/>
              </a:ext>
            </a:extLst>
          </p:cNvPr>
          <p:cNvSpPr/>
          <p:nvPr userDrawn="1"/>
        </p:nvSpPr>
        <p:spPr>
          <a:xfrm>
            <a:off x="1525" y="6112401"/>
            <a:ext cx="12188951"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ooter Placeholder 7">
            <a:extLst>
              <a:ext uri="{FF2B5EF4-FFF2-40B4-BE49-F238E27FC236}">
                <a16:creationId xmlns:a16="http://schemas.microsoft.com/office/drawing/2014/main" id="{182CF530-D736-4104-8678-850EEDF997E6}"/>
              </a:ext>
            </a:extLst>
          </p:cNvPr>
          <p:cNvSpPr>
            <a:spLocks noGrp="1"/>
          </p:cNvSpPr>
          <p:nvPr>
            <p:ph type="ftr" sz="quarter" idx="11"/>
          </p:nvPr>
        </p:nvSpPr>
        <p:spPr>
          <a:xfrm>
            <a:off x="787178" y="6309360"/>
            <a:ext cx="6623040" cy="457200"/>
          </a:xfrm>
        </p:spPr>
        <p:txBody>
          <a:bodyPr/>
          <a:lstStyle>
            <a:lvl1pPr>
              <a:defRPr>
                <a:solidFill>
                  <a:schemeClr val="bg1"/>
                </a:solidFill>
              </a:defRPr>
            </a:lvl1pPr>
          </a:lstStyle>
          <a:p>
            <a:r>
              <a:rPr lang="en-US" dirty="0"/>
              <a:t>Presentation Title</a:t>
            </a:r>
          </a:p>
        </p:txBody>
      </p:sp>
      <p:sp>
        <p:nvSpPr>
          <p:cNvPr id="19" name="Date Placeholder 5">
            <a:extLst>
              <a:ext uri="{FF2B5EF4-FFF2-40B4-BE49-F238E27FC236}">
                <a16:creationId xmlns:a16="http://schemas.microsoft.com/office/drawing/2014/main" id="{8DEDB7CE-711E-4E43-9450-4C7BECE2FCFC}"/>
              </a:ext>
            </a:extLst>
          </p:cNvPr>
          <p:cNvSpPr>
            <a:spLocks noGrp="1"/>
          </p:cNvSpPr>
          <p:nvPr>
            <p:ph type="dt" sz="half" idx="10"/>
          </p:nvPr>
        </p:nvSpPr>
        <p:spPr>
          <a:xfrm>
            <a:off x="8379537" y="6309360"/>
            <a:ext cx="1885598" cy="457200"/>
          </a:xfrm>
        </p:spPr>
        <p:txBody>
          <a:bodyPr/>
          <a:lstStyle/>
          <a:p>
            <a:r>
              <a:rPr lang="en-US" dirty="0"/>
              <a:t>9/8/20XX</a:t>
            </a:r>
          </a:p>
        </p:txBody>
      </p:sp>
      <p:sp>
        <p:nvSpPr>
          <p:cNvPr id="20" name="Slide Number Placeholder 9">
            <a:extLst>
              <a:ext uri="{FF2B5EF4-FFF2-40B4-BE49-F238E27FC236}">
                <a16:creationId xmlns:a16="http://schemas.microsoft.com/office/drawing/2014/main" id="{F5D9588C-9E6B-42F6-8B42-D18388626ACB}"/>
              </a:ext>
            </a:extLst>
          </p:cNvPr>
          <p:cNvSpPr>
            <a:spLocks noGrp="1"/>
          </p:cNvSpPr>
          <p:nvPr>
            <p:ph type="sldNum" sz="quarter" idx="12"/>
          </p:nvPr>
        </p:nvSpPr>
        <p:spPr>
          <a:xfrm>
            <a:off x="10569202" y="6309360"/>
            <a:ext cx="979879" cy="457200"/>
          </a:xfrm>
        </p:spPr>
        <p:txBody>
          <a:bodyPr/>
          <a:lstStyle>
            <a:lvl1pPr>
              <a:defRPr sz="1200" b="0"/>
            </a:lvl1pPr>
          </a:lstStyle>
          <a:p>
            <a:fld id="{FAEF9944-A4F6-4C59-AEBD-678D6480B8EA}" type="slidenum">
              <a:rPr lang="en-US" smtClean="0"/>
              <a:pPr/>
              <a:t>‹#›</a:t>
            </a:fld>
            <a:endParaRPr lang="en-US" dirty="0"/>
          </a:p>
        </p:txBody>
      </p:sp>
      <p:sp>
        <p:nvSpPr>
          <p:cNvPr id="18" name="Rectangle 17">
            <a:extLst>
              <a:ext uri="{FF2B5EF4-FFF2-40B4-BE49-F238E27FC236}">
                <a16:creationId xmlns:a16="http://schemas.microsoft.com/office/drawing/2014/main" id="{3E23953F-BF80-48E0-8282-62907D6C29C6}"/>
              </a:ext>
              <a:ext uri="{C183D7F6-B498-43B3-948B-1728B52AA6E4}">
                <adec:decorative xmlns:adec="http://schemas.microsoft.com/office/drawing/2017/decorative" val="1"/>
              </a:ext>
            </a:extLst>
          </p:cNvPr>
          <p:cNvSpPr/>
          <p:nvPr userDrawn="1"/>
        </p:nvSpPr>
        <p:spPr>
          <a:xfrm>
            <a:off x="8142523" y="0"/>
            <a:ext cx="64008"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BD79D74E-6357-D3E7-30C0-09B4B82BA321}"/>
              </a:ext>
              <a:ext uri="{C183D7F6-B498-43B3-948B-1728B52AA6E4}">
                <adec:decorative xmlns:adec="http://schemas.microsoft.com/office/drawing/2017/decorative" val="1"/>
              </a:ext>
            </a:extLst>
          </p:cNvPr>
          <p:cNvSpPr/>
          <p:nvPr userDrawn="1"/>
        </p:nvSpPr>
        <p:spPr>
          <a:xfrm>
            <a:off x="8203482" y="1095507"/>
            <a:ext cx="3997653" cy="501689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2075342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Title + Picture">
    <p:spTree>
      <p:nvGrpSpPr>
        <p:cNvPr id="1" name=""/>
        <p:cNvGrpSpPr/>
        <p:nvPr/>
      </p:nvGrpSpPr>
      <p:grpSpPr>
        <a:xfrm>
          <a:off x="0" y="0"/>
          <a:ext cx="0" cy="0"/>
          <a:chOff x="0" y="0"/>
          <a:chExt cx="0" cy="0"/>
        </a:xfrm>
      </p:grpSpPr>
      <p:sp useBgFill="1">
        <p:nvSpPr>
          <p:cNvPr id="52" name="Rectangle 51">
            <a:extLst>
              <a:ext uri="{FF2B5EF4-FFF2-40B4-BE49-F238E27FC236}">
                <a16:creationId xmlns:a16="http://schemas.microsoft.com/office/drawing/2014/main" id="{EA8D8870-8337-4ABD-9EA6-3D5AAB7E42D9}"/>
              </a:ext>
              <a:ext uri="{C183D7F6-B498-43B3-948B-1728B52AA6E4}">
                <adec:decorative xmlns:adec="http://schemas.microsoft.com/office/drawing/2017/decorative" val="1"/>
              </a:ext>
            </a:extLst>
          </p:cNvPr>
          <p:cNvSpPr/>
          <p:nvPr userDrawn="1"/>
        </p:nvSpPr>
        <p:spPr>
          <a:xfrm flipH="1">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Rectangle 52">
            <a:extLst>
              <a:ext uri="{FF2B5EF4-FFF2-40B4-BE49-F238E27FC236}">
                <a16:creationId xmlns:a16="http://schemas.microsoft.com/office/drawing/2014/main" id="{BAC3B2DB-2CCA-4BD4-8D63-98257049E273}"/>
              </a:ext>
              <a:ext uri="{C183D7F6-B498-43B3-948B-1728B52AA6E4}">
                <adec:decorative xmlns:adec="http://schemas.microsoft.com/office/drawing/2017/decorative" val="1"/>
              </a:ext>
            </a:extLst>
          </p:cNvPr>
          <p:cNvSpPr/>
          <p:nvPr userDrawn="1"/>
        </p:nvSpPr>
        <p:spPr>
          <a:xfrm>
            <a:off x="1" y="825689"/>
            <a:ext cx="7685728" cy="374154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Title 1">
            <a:extLst>
              <a:ext uri="{FF2B5EF4-FFF2-40B4-BE49-F238E27FC236}">
                <a16:creationId xmlns:a16="http://schemas.microsoft.com/office/drawing/2014/main" id="{324DAAC3-FA37-4838-A298-327679F99F8A}"/>
              </a:ext>
            </a:extLst>
          </p:cNvPr>
          <p:cNvSpPr>
            <a:spLocks noGrp="1"/>
          </p:cNvSpPr>
          <p:nvPr>
            <p:ph type="ctrTitle" hasCustomPrompt="1"/>
          </p:nvPr>
        </p:nvSpPr>
        <p:spPr>
          <a:xfrm>
            <a:off x="1386630" y="825687"/>
            <a:ext cx="5957384" cy="3741551"/>
          </a:xfrm>
        </p:spPr>
        <p:txBody>
          <a:bodyPr tIns="182880" anchor="ctr" anchorCtr="0">
            <a:noAutofit/>
          </a:bodyPr>
          <a:lstStyle>
            <a:lvl1pPr>
              <a:lnSpc>
                <a:spcPct val="100000"/>
              </a:lnSpc>
              <a:defRPr sz="4000" cap="all" baseline="0">
                <a:solidFill>
                  <a:schemeClr val="bg1"/>
                </a:solidFill>
              </a:defRPr>
            </a:lvl1pPr>
          </a:lstStyle>
          <a:p>
            <a:r>
              <a:rPr lang="en-US" sz="4400" dirty="0">
                <a:solidFill>
                  <a:schemeClr val="bg1"/>
                </a:solidFill>
              </a:rPr>
              <a:t>CLICK TO ADD TITLE</a:t>
            </a:r>
          </a:p>
        </p:txBody>
      </p:sp>
      <p:sp>
        <p:nvSpPr>
          <p:cNvPr id="56" name="Rectangle 55">
            <a:extLst>
              <a:ext uri="{FF2B5EF4-FFF2-40B4-BE49-F238E27FC236}">
                <a16:creationId xmlns:a16="http://schemas.microsoft.com/office/drawing/2014/main" id="{FB792E4C-AD3B-4E88-8540-E75759746368}"/>
              </a:ext>
              <a:ext uri="{C183D7F6-B498-43B3-948B-1728B52AA6E4}">
                <adec:decorative xmlns:adec="http://schemas.microsoft.com/office/drawing/2017/decorative" val="1"/>
              </a:ext>
            </a:extLst>
          </p:cNvPr>
          <p:cNvSpPr/>
          <p:nvPr userDrawn="1"/>
        </p:nvSpPr>
        <p:spPr>
          <a:xfrm>
            <a:off x="-1" y="889696"/>
            <a:ext cx="1070775" cy="360134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a:extLst>
              <a:ext uri="{FF2B5EF4-FFF2-40B4-BE49-F238E27FC236}">
                <a16:creationId xmlns:a16="http://schemas.microsoft.com/office/drawing/2014/main" id="{6A32632F-9ED1-4328-BBE3-B4E014156A29}"/>
              </a:ext>
              <a:ext uri="{C183D7F6-B498-43B3-948B-1728B52AA6E4}">
                <adec:decorative xmlns:adec="http://schemas.microsoft.com/office/drawing/2017/decorative" val="1"/>
              </a:ext>
            </a:extLst>
          </p:cNvPr>
          <p:cNvSpPr/>
          <p:nvPr userDrawn="1"/>
        </p:nvSpPr>
        <p:spPr>
          <a:xfrm rot="5400000">
            <a:off x="-2365125" y="3396997"/>
            <a:ext cx="6858002"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Picture Placeholder 64">
            <a:extLst>
              <a:ext uri="{FF2B5EF4-FFF2-40B4-BE49-F238E27FC236}">
                <a16:creationId xmlns:a16="http://schemas.microsoft.com/office/drawing/2014/main" id="{D60E3C33-714C-4528-93A6-4470C3E89AE4}"/>
              </a:ext>
            </a:extLst>
          </p:cNvPr>
          <p:cNvSpPr>
            <a:spLocks noGrp="1"/>
          </p:cNvSpPr>
          <p:nvPr>
            <p:ph type="pic" sz="quarter" idx="13"/>
          </p:nvPr>
        </p:nvSpPr>
        <p:spPr>
          <a:xfrm>
            <a:off x="7710836" y="-2"/>
            <a:ext cx="4481164" cy="6858002"/>
          </a:xfrm>
          <a:custGeom>
            <a:avLst/>
            <a:gdLst>
              <a:gd name="connsiteX0" fmla="*/ 0 w 5332064"/>
              <a:gd name="connsiteY0" fmla="*/ 0 h 6858002"/>
              <a:gd name="connsiteX1" fmla="*/ 5332064 w 5332064"/>
              <a:gd name="connsiteY1" fmla="*/ 0 h 6858002"/>
              <a:gd name="connsiteX2" fmla="*/ 5332064 w 5332064"/>
              <a:gd name="connsiteY2" fmla="*/ 6858002 h 6858002"/>
              <a:gd name="connsiteX3" fmla="*/ 0 w 5332064"/>
              <a:gd name="connsiteY3" fmla="*/ 6858002 h 6858002"/>
            </a:gdLst>
            <a:ahLst/>
            <a:cxnLst>
              <a:cxn ang="0">
                <a:pos x="connsiteX0" y="connsiteY0"/>
              </a:cxn>
              <a:cxn ang="0">
                <a:pos x="connsiteX1" y="connsiteY1"/>
              </a:cxn>
              <a:cxn ang="0">
                <a:pos x="connsiteX2" y="connsiteY2"/>
              </a:cxn>
              <a:cxn ang="0">
                <a:pos x="connsiteX3" y="connsiteY3"/>
              </a:cxn>
            </a:cxnLst>
            <a:rect l="l" t="t" r="r" b="b"/>
            <a:pathLst>
              <a:path w="5332064" h="6858002">
                <a:moveTo>
                  <a:pt x="0" y="0"/>
                </a:moveTo>
                <a:lnTo>
                  <a:pt x="5332064" y="0"/>
                </a:lnTo>
                <a:lnTo>
                  <a:pt x="5332064" y="6858002"/>
                </a:lnTo>
                <a:lnTo>
                  <a:pt x="0" y="6858002"/>
                </a:lnTo>
                <a:close/>
              </a:path>
            </a:pathLst>
          </a:custGeom>
        </p:spPr>
        <p:txBody>
          <a:bodyPr wrap="square" anchor="t">
            <a:noAutofit/>
          </a:bodyPr>
          <a:lstStyle>
            <a:lvl1pPr marL="0" indent="0" algn="ctr">
              <a:buNone/>
              <a:defRPr sz="1400"/>
            </a:lvl1pPr>
          </a:lstStyle>
          <a:p>
            <a:r>
              <a:rPr lang="en-US"/>
              <a:t>Click icon to add picture</a:t>
            </a:r>
            <a:endParaRPr lang="en-US" dirty="0"/>
          </a:p>
        </p:txBody>
      </p:sp>
      <p:sp>
        <p:nvSpPr>
          <p:cNvPr id="59" name="Rectangle 58">
            <a:extLst>
              <a:ext uri="{FF2B5EF4-FFF2-40B4-BE49-F238E27FC236}">
                <a16:creationId xmlns:a16="http://schemas.microsoft.com/office/drawing/2014/main" id="{EA124D3C-01E3-4B96-BDF0-54851D1739D0}"/>
              </a:ext>
              <a:ext uri="{C183D7F6-B498-43B3-948B-1728B52AA6E4}">
                <adec:decorative xmlns:adec="http://schemas.microsoft.com/office/drawing/2017/decorative" val="1"/>
              </a:ext>
            </a:extLst>
          </p:cNvPr>
          <p:cNvSpPr/>
          <p:nvPr userDrawn="1"/>
        </p:nvSpPr>
        <p:spPr>
          <a:xfrm rot="5400000">
            <a:off x="4249831" y="3396997"/>
            <a:ext cx="6858002"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91430795"/>
      </p:ext>
    </p:extLst>
  </p:cSld>
  <p:clrMapOvr>
    <a:masterClrMapping/>
  </p:clrMapOvr>
  <p:extLst>
    <p:ext uri="{DCECCB84-F9BA-43D5-87BE-67443E8EF086}">
      <p15:sldGuideLst xmlns:p15="http://schemas.microsoft.com/office/powerpoint/2012/main">
        <p15:guide id="1" orient="horz" pos="4056">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Content + Picture">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5C341663-7159-49AD-AAF3-4B3C490D8123}"/>
              </a:ext>
              <a:ext uri="{C183D7F6-B498-43B3-948B-1728B52AA6E4}">
                <adec:decorative xmlns:adec="http://schemas.microsoft.com/office/drawing/2017/decorative" val="1"/>
              </a:ext>
            </a:extLst>
          </p:cNvPr>
          <p:cNvSpPr/>
          <p:nvPr userDrawn="1"/>
        </p:nvSpPr>
        <p:spPr>
          <a:xfrm flipH="1">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20F2EB12-394C-40E4-9186-CBD6635B5DA9}"/>
              </a:ext>
              <a:ext uri="{C183D7F6-B498-43B3-948B-1728B52AA6E4}">
                <adec:decorative xmlns:adec="http://schemas.microsoft.com/office/drawing/2017/decorative" val="1"/>
              </a:ext>
            </a:extLst>
          </p:cNvPr>
          <p:cNvSpPr/>
          <p:nvPr userDrawn="1"/>
        </p:nvSpPr>
        <p:spPr>
          <a:xfrm>
            <a:off x="4677552" y="0"/>
            <a:ext cx="7514448" cy="6858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itle 1">
            <a:extLst>
              <a:ext uri="{FF2B5EF4-FFF2-40B4-BE49-F238E27FC236}">
                <a16:creationId xmlns:a16="http://schemas.microsoft.com/office/drawing/2014/main" id="{53F9468C-8821-4670-9C7C-78E7D75861AD}"/>
              </a:ext>
            </a:extLst>
          </p:cNvPr>
          <p:cNvSpPr>
            <a:spLocks noGrp="1"/>
          </p:cNvSpPr>
          <p:nvPr>
            <p:ph type="title" hasCustomPrompt="1"/>
          </p:nvPr>
        </p:nvSpPr>
        <p:spPr>
          <a:xfrm>
            <a:off x="5141023" y="167463"/>
            <a:ext cx="6408058" cy="1580890"/>
          </a:xfrm>
        </p:spPr>
        <p:txBody>
          <a:bodyPr anchor="b" anchorCtr="0">
            <a:noAutofit/>
          </a:bodyPr>
          <a:lstStyle>
            <a:lvl1pPr>
              <a:lnSpc>
                <a:spcPct val="100000"/>
              </a:lnSpc>
              <a:defRPr sz="3200"/>
            </a:lvl1pPr>
          </a:lstStyle>
          <a:p>
            <a:r>
              <a:rPr lang="en-US" dirty="0"/>
              <a:t>Click to add title</a:t>
            </a:r>
          </a:p>
        </p:txBody>
      </p:sp>
      <p:sp>
        <p:nvSpPr>
          <p:cNvPr id="4" name="Content Placeholder 3">
            <a:extLst>
              <a:ext uri="{FF2B5EF4-FFF2-40B4-BE49-F238E27FC236}">
                <a16:creationId xmlns:a16="http://schemas.microsoft.com/office/drawing/2014/main" id="{FFD78806-0532-B92A-4326-73941B4232E7}"/>
              </a:ext>
            </a:extLst>
          </p:cNvPr>
          <p:cNvSpPr>
            <a:spLocks noGrp="1"/>
          </p:cNvSpPr>
          <p:nvPr>
            <p:ph sz="quarter" idx="16" hasCustomPrompt="1"/>
          </p:nvPr>
        </p:nvSpPr>
        <p:spPr>
          <a:xfrm>
            <a:off x="0" y="0"/>
            <a:ext cx="4613275" cy="6858000"/>
          </a:xfrm>
        </p:spPr>
        <p:txBody>
          <a:bodyPr/>
          <a:lstStyle>
            <a:lvl1pPr>
              <a:defRPr/>
            </a:lvl1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4" name="Rectangle 23">
            <a:extLst>
              <a:ext uri="{FF2B5EF4-FFF2-40B4-BE49-F238E27FC236}">
                <a16:creationId xmlns:a16="http://schemas.microsoft.com/office/drawing/2014/main" id="{D83D2425-8E71-4C9D-8737-018CE44525D0}"/>
              </a:ext>
              <a:ext uri="{C183D7F6-B498-43B3-948B-1728B52AA6E4}">
                <adec:decorative xmlns:adec="http://schemas.microsoft.com/office/drawing/2017/decorative" val="1"/>
              </a:ext>
            </a:extLst>
          </p:cNvPr>
          <p:cNvSpPr/>
          <p:nvPr userDrawn="1"/>
        </p:nvSpPr>
        <p:spPr>
          <a:xfrm rot="5400000">
            <a:off x="1216551" y="3396997"/>
            <a:ext cx="6858002"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Content Placeholder 2">
            <a:extLst>
              <a:ext uri="{FF2B5EF4-FFF2-40B4-BE49-F238E27FC236}">
                <a16:creationId xmlns:a16="http://schemas.microsoft.com/office/drawing/2014/main" id="{DEB24183-BE19-B810-4EF4-D9959CAD150B}"/>
              </a:ext>
            </a:extLst>
          </p:cNvPr>
          <p:cNvSpPr>
            <a:spLocks noGrp="1"/>
          </p:cNvSpPr>
          <p:nvPr>
            <p:ph sz="quarter" idx="15" hasCustomPrompt="1"/>
          </p:nvPr>
        </p:nvSpPr>
        <p:spPr>
          <a:xfrm>
            <a:off x="5140405" y="1959427"/>
            <a:ext cx="6408665" cy="4161653"/>
          </a:xfrm>
        </p:spPr>
        <p:txBody>
          <a:bodyPr anchor="t">
            <a:normAutofit/>
          </a:bodyPr>
          <a:lstStyle>
            <a:lvl1pPr marL="0" indent="0">
              <a:lnSpc>
                <a:spcPct val="100000"/>
              </a:lnSpc>
              <a:spcAft>
                <a:spcPts val="600"/>
              </a:spcAft>
              <a:buNone/>
              <a:defRPr sz="1800" b="0"/>
            </a:lvl1pPr>
            <a:lvl2pPr>
              <a:lnSpc>
                <a:spcPct val="100000"/>
              </a:lnSpc>
              <a:spcAft>
                <a:spcPts val="600"/>
              </a:spcAft>
              <a:defRPr sz="1800"/>
            </a:lvl2pPr>
            <a:lvl3pPr>
              <a:lnSpc>
                <a:spcPct val="100000"/>
              </a:lnSpc>
              <a:spcAft>
                <a:spcPts val="600"/>
              </a:spcAft>
              <a:defRPr sz="1800"/>
            </a:lvl3pPr>
            <a:lvl4pPr>
              <a:lnSpc>
                <a:spcPct val="100000"/>
              </a:lnSpc>
              <a:spcAft>
                <a:spcPts val="600"/>
              </a:spcAft>
              <a:defRPr sz="1800"/>
            </a:lvl4pPr>
            <a:lvl5pPr>
              <a:lnSpc>
                <a:spcPct val="100000"/>
              </a:lnSpc>
              <a:spcAft>
                <a:spcPts val="600"/>
              </a:spcAft>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ooter Placeholder 4">
            <a:extLst>
              <a:ext uri="{FF2B5EF4-FFF2-40B4-BE49-F238E27FC236}">
                <a16:creationId xmlns:a16="http://schemas.microsoft.com/office/drawing/2014/main" id="{CD15B6AB-EFBA-3087-EC3D-8DA945B70C0F}"/>
              </a:ext>
            </a:extLst>
          </p:cNvPr>
          <p:cNvSpPr>
            <a:spLocks noGrp="1"/>
          </p:cNvSpPr>
          <p:nvPr>
            <p:ph type="ftr" sz="quarter" idx="11"/>
          </p:nvPr>
        </p:nvSpPr>
        <p:spPr>
          <a:xfrm>
            <a:off x="5140405" y="6309360"/>
            <a:ext cx="3982428" cy="457200"/>
          </a:xfrm>
        </p:spPr>
        <p:txBody>
          <a:bodyPr/>
          <a:lstStyle>
            <a:lvl1pPr algn="ctr">
              <a:defRPr>
                <a:effectLst/>
              </a:defRPr>
            </a:lvl1pPr>
          </a:lstStyle>
          <a:p>
            <a:pPr algn="l"/>
            <a:r>
              <a:rPr lang="en-US" dirty="0"/>
              <a:t>Presentation Title</a:t>
            </a:r>
          </a:p>
        </p:txBody>
      </p:sp>
      <p:sp>
        <p:nvSpPr>
          <p:cNvPr id="10" name="Date Placeholder 3">
            <a:extLst>
              <a:ext uri="{FF2B5EF4-FFF2-40B4-BE49-F238E27FC236}">
                <a16:creationId xmlns:a16="http://schemas.microsoft.com/office/drawing/2014/main" id="{6A3371A6-1409-7906-744F-59D906DF6755}"/>
              </a:ext>
            </a:extLst>
          </p:cNvPr>
          <p:cNvSpPr>
            <a:spLocks noGrp="1"/>
          </p:cNvSpPr>
          <p:nvPr>
            <p:ph type="dt" sz="half" idx="10"/>
          </p:nvPr>
        </p:nvSpPr>
        <p:spPr>
          <a:xfrm>
            <a:off x="9238415" y="6309360"/>
            <a:ext cx="1215204" cy="457200"/>
          </a:xfrm>
        </p:spPr>
        <p:txBody>
          <a:bodyPr/>
          <a:lstStyle>
            <a:lvl1pPr algn="ctr">
              <a:defRPr>
                <a:effectLst/>
              </a:defRPr>
            </a:lvl1pPr>
          </a:lstStyle>
          <a:p>
            <a:r>
              <a:rPr lang="en-US" dirty="0">
                <a:solidFill>
                  <a:schemeClr val="tx2"/>
                </a:solidFill>
              </a:rPr>
              <a:t>9/8/20XX</a:t>
            </a:r>
            <a:endParaRPr lang="en-US" dirty="0"/>
          </a:p>
        </p:txBody>
      </p:sp>
      <p:sp>
        <p:nvSpPr>
          <p:cNvPr id="11" name="Slide Number Placeholder 5">
            <a:extLst>
              <a:ext uri="{FF2B5EF4-FFF2-40B4-BE49-F238E27FC236}">
                <a16:creationId xmlns:a16="http://schemas.microsoft.com/office/drawing/2014/main" id="{8546652F-6212-09E9-1A75-28F7C8EEF073}"/>
              </a:ext>
            </a:extLst>
          </p:cNvPr>
          <p:cNvSpPr>
            <a:spLocks noGrp="1"/>
          </p:cNvSpPr>
          <p:nvPr>
            <p:ph type="sldNum" sz="quarter" idx="12"/>
          </p:nvPr>
        </p:nvSpPr>
        <p:spPr>
          <a:xfrm>
            <a:off x="10569202" y="6309360"/>
            <a:ext cx="979879" cy="457200"/>
          </a:xfrm>
        </p:spPr>
        <p:txBody>
          <a:bodyPr/>
          <a:lstStyle>
            <a:lvl1pPr>
              <a:defRPr sz="1200" b="0"/>
            </a:lvl1pPr>
          </a:lstStyle>
          <a:p>
            <a:fld id="{FAEF9944-A4F6-4C59-AEBD-678D6480B8EA}" type="slidenum">
              <a:rPr lang="en-US" smtClean="0"/>
              <a:pPr/>
              <a:t>‹#›</a:t>
            </a:fld>
            <a:endParaRPr lang="en-US" dirty="0"/>
          </a:p>
        </p:txBody>
      </p:sp>
    </p:spTree>
    <p:extLst>
      <p:ext uri="{BB962C8B-B14F-4D97-AF65-F5344CB8AC3E}">
        <p14:creationId xmlns:p14="http://schemas.microsoft.com/office/powerpoint/2010/main" val="27684187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Title + Subtitle">
    <p:spTree>
      <p:nvGrpSpPr>
        <p:cNvPr id="1" name=""/>
        <p:cNvGrpSpPr/>
        <p:nvPr/>
      </p:nvGrpSpPr>
      <p:grpSpPr>
        <a:xfrm>
          <a:off x="0" y="0"/>
          <a:ext cx="0" cy="0"/>
          <a:chOff x="0" y="0"/>
          <a:chExt cx="0" cy="0"/>
        </a:xfrm>
      </p:grpSpPr>
      <p:sp useBgFill="1">
        <p:nvSpPr>
          <p:cNvPr id="52" name="Rectangle 51">
            <a:extLst>
              <a:ext uri="{FF2B5EF4-FFF2-40B4-BE49-F238E27FC236}">
                <a16:creationId xmlns:a16="http://schemas.microsoft.com/office/drawing/2014/main" id="{EA8D8870-8337-4ABD-9EA6-3D5AAB7E42D9}"/>
              </a:ext>
              <a:ext uri="{C183D7F6-B498-43B3-948B-1728B52AA6E4}">
                <adec:decorative xmlns:adec="http://schemas.microsoft.com/office/drawing/2017/decorative" val="1"/>
              </a:ext>
            </a:extLst>
          </p:cNvPr>
          <p:cNvSpPr/>
          <p:nvPr userDrawn="1"/>
        </p:nvSpPr>
        <p:spPr>
          <a:xfrm flipH="1">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Rectangle 52">
            <a:extLst>
              <a:ext uri="{FF2B5EF4-FFF2-40B4-BE49-F238E27FC236}">
                <a16:creationId xmlns:a16="http://schemas.microsoft.com/office/drawing/2014/main" id="{BAC3B2DB-2CCA-4BD4-8D63-98257049E273}"/>
              </a:ext>
              <a:ext uri="{C183D7F6-B498-43B3-948B-1728B52AA6E4}">
                <adec:decorative xmlns:adec="http://schemas.microsoft.com/office/drawing/2017/decorative" val="1"/>
              </a:ext>
            </a:extLst>
          </p:cNvPr>
          <p:cNvSpPr/>
          <p:nvPr userDrawn="1"/>
        </p:nvSpPr>
        <p:spPr>
          <a:xfrm>
            <a:off x="0" y="825689"/>
            <a:ext cx="12192000" cy="520173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Title 1">
            <a:extLst>
              <a:ext uri="{FF2B5EF4-FFF2-40B4-BE49-F238E27FC236}">
                <a16:creationId xmlns:a16="http://schemas.microsoft.com/office/drawing/2014/main" id="{324DAAC3-FA37-4838-A298-327679F99F8A}"/>
              </a:ext>
            </a:extLst>
          </p:cNvPr>
          <p:cNvSpPr>
            <a:spLocks noGrp="1"/>
          </p:cNvSpPr>
          <p:nvPr>
            <p:ph type="ctrTitle" hasCustomPrompt="1"/>
          </p:nvPr>
        </p:nvSpPr>
        <p:spPr>
          <a:xfrm>
            <a:off x="1386628" y="1034477"/>
            <a:ext cx="9380431" cy="2614551"/>
          </a:xfrm>
        </p:spPr>
        <p:txBody>
          <a:bodyPr anchor="b" anchorCtr="0">
            <a:noAutofit/>
          </a:bodyPr>
          <a:lstStyle>
            <a:lvl1pPr algn="l">
              <a:lnSpc>
                <a:spcPct val="100000"/>
              </a:lnSpc>
              <a:defRPr sz="4800" cap="all" baseline="0">
                <a:solidFill>
                  <a:schemeClr val="bg1"/>
                </a:solidFill>
              </a:defRPr>
            </a:lvl1pPr>
          </a:lstStyle>
          <a:p>
            <a:r>
              <a:rPr lang="en-US" sz="4400" dirty="0">
                <a:solidFill>
                  <a:schemeClr val="bg1"/>
                </a:solidFill>
              </a:rPr>
              <a:t>CLICK TO ADD TITLE</a:t>
            </a:r>
          </a:p>
        </p:txBody>
      </p:sp>
      <p:sp>
        <p:nvSpPr>
          <p:cNvPr id="56" name="Rectangle 55">
            <a:extLst>
              <a:ext uri="{FF2B5EF4-FFF2-40B4-BE49-F238E27FC236}">
                <a16:creationId xmlns:a16="http://schemas.microsoft.com/office/drawing/2014/main" id="{FB792E4C-AD3B-4E88-8540-E75759746368}"/>
              </a:ext>
              <a:ext uri="{C183D7F6-B498-43B3-948B-1728B52AA6E4}">
                <adec:decorative xmlns:adec="http://schemas.microsoft.com/office/drawing/2017/decorative" val="1"/>
              </a:ext>
            </a:extLst>
          </p:cNvPr>
          <p:cNvSpPr/>
          <p:nvPr userDrawn="1"/>
        </p:nvSpPr>
        <p:spPr>
          <a:xfrm>
            <a:off x="-1" y="889696"/>
            <a:ext cx="1070775" cy="50777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a:extLst>
              <a:ext uri="{FF2B5EF4-FFF2-40B4-BE49-F238E27FC236}">
                <a16:creationId xmlns:a16="http://schemas.microsoft.com/office/drawing/2014/main" id="{6A32632F-9ED1-4328-BBE3-B4E014156A29}"/>
              </a:ext>
              <a:ext uri="{C183D7F6-B498-43B3-948B-1728B52AA6E4}">
                <adec:decorative xmlns:adec="http://schemas.microsoft.com/office/drawing/2017/decorative" val="1"/>
              </a:ext>
            </a:extLst>
          </p:cNvPr>
          <p:cNvSpPr/>
          <p:nvPr userDrawn="1"/>
        </p:nvSpPr>
        <p:spPr>
          <a:xfrm rot="5400000">
            <a:off x="-2365125" y="3396997"/>
            <a:ext cx="6858002"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Rectangle 58">
            <a:extLst>
              <a:ext uri="{FF2B5EF4-FFF2-40B4-BE49-F238E27FC236}">
                <a16:creationId xmlns:a16="http://schemas.microsoft.com/office/drawing/2014/main" id="{EA124D3C-01E3-4B96-BDF0-54851D1739D0}"/>
              </a:ext>
              <a:ext uri="{C183D7F6-B498-43B3-948B-1728B52AA6E4}">
                <adec:decorative xmlns:adec="http://schemas.microsoft.com/office/drawing/2017/decorative" val="1"/>
              </a:ext>
            </a:extLst>
          </p:cNvPr>
          <p:cNvSpPr/>
          <p:nvPr userDrawn="1"/>
        </p:nvSpPr>
        <p:spPr>
          <a:xfrm rot="5400000">
            <a:off x="7658511" y="3396997"/>
            <a:ext cx="6858002"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167A64FF-37A7-4837-8033-CBEA22697ECA}"/>
              </a:ext>
              <a:ext uri="{C183D7F6-B498-43B3-948B-1728B52AA6E4}">
                <adec:decorative xmlns:adec="http://schemas.microsoft.com/office/drawing/2017/decorative" val="1"/>
              </a:ext>
            </a:extLst>
          </p:cNvPr>
          <p:cNvSpPr/>
          <p:nvPr userDrawn="1"/>
        </p:nvSpPr>
        <p:spPr>
          <a:xfrm>
            <a:off x="11119516" y="896046"/>
            <a:ext cx="1070775" cy="50777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 Placeholder 4">
            <a:extLst>
              <a:ext uri="{FF2B5EF4-FFF2-40B4-BE49-F238E27FC236}">
                <a16:creationId xmlns:a16="http://schemas.microsoft.com/office/drawing/2014/main" id="{EF94ADB5-E70F-B672-CBEB-D8194AEA79D5}"/>
              </a:ext>
            </a:extLst>
          </p:cNvPr>
          <p:cNvSpPr>
            <a:spLocks noGrp="1"/>
          </p:cNvSpPr>
          <p:nvPr>
            <p:ph type="body" sz="quarter" idx="10" hasCustomPrompt="1"/>
          </p:nvPr>
        </p:nvSpPr>
        <p:spPr>
          <a:xfrm>
            <a:off x="1386177" y="3649028"/>
            <a:ext cx="9380431" cy="2164715"/>
          </a:xfrm>
        </p:spPr>
        <p:txBody>
          <a:bodyPr anchor="t"/>
          <a:lstStyle>
            <a:lvl1pPr marL="0" indent="0">
              <a:lnSpc>
                <a:spcPct val="125000"/>
              </a:lnSpc>
              <a:buNone/>
              <a:defRPr lang="en-US" sz="2400" b="0" kern="1200" spc="150" baseline="0" dirty="0" smtClean="0">
                <a:solidFill>
                  <a:schemeClr val="bg1"/>
                </a:solidFill>
                <a:latin typeface="+mn-lt"/>
                <a:ea typeface="+mn-ea"/>
                <a:cs typeface="+mn-cs"/>
              </a:defRPr>
            </a:lvl1pPr>
            <a:lvl2pPr>
              <a:defRPr lang="en-US" sz="2400" b="0" kern="1200" spc="150" baseline="0" dirty="0" smtClean="0">
                <a:solidFill>
                  <a:schemeClr val="bg1"/>
                </a:solidFill>
                <a:latin typeface="+mn-lt"/>
                <a:ea typeface="+mn-ea"/>
                <a:cs typeface="+mn-cs"/>
              </a:defRPr>
            </a:lvl2pPr>
            <a:lvl3pPr>
              <a:defRPr lang="en-US" sz="2400" b="0" kern="1200" spc="150" baseline="0" dirty="0" smtClean="0">
                <a:solidFill>
                  <a:schemeClr val="bg1"/>
                </a:solidFill>
                <a:latin typeface="+mn-lt"/>
                <a:ea typeface="+mn-ea"/>
                <a:cs typeface="+mn-cs"/>
              </a:defRPr>
            </a:lvl3pPr>
            <a:lvl4pPr>
              <a:defRPr lang="en-US" sz="2400" b="0" kern="1200" spc="150" baseline="0" dirty="0" smtClean="0">
                <a:solidFill>
                  <a:schemeClr val="bg1"/>
                </a:solidFill>
                <a:latin typeface="+mn-lt"/>
                <a:ea typeface="+mn-ea"/>
                <a:cs typeface="+mn-cs"/>
              </a:defRPr>
            </a:lvl4pPr>
            <a:lvl5pPr>
              <a:defRPr lang="en-US" sz="2400" b="0" kern="1200" spc="150" baseline="0" dirty="0">
                <a:solidFill>
                  <a:schemeClr val="bg1"/>
                </a:solidFill>
                <a:latin typeface="+mn-lt"/>
                <a:ea typeface="+mn-ea"/>
                <a:cs typeface="+mn-cs"/>
              </a:defRPr>
            </a:lvl5pPr>
          </a:lstStyle>
          <a:p>
            <a:pPr lvl="0"/>
            <a:r>
              <a:rPr lang="en-US" dirty="0"/>
              <a:t>Click to add text</a:t>
            </a:r>
          </a:p>
        </p:txBody>
      </p:sp>
    </p:spTree>
    <p:extLst>
      <p:ext uri="{BB962C8B-B14F-4D97-AF65-F5344CB8AC3E}">
        <p14:creationId xmlns:p14="http://schemas.microsoft.com/office/powerpoint/2010/main" val="1935738827"/>
      </p:ext>
    </p:extLst>
  </p:cSld>
  <p:clrMapOvr>
    <a:masterClrMapping/>
  </p:clrMapOvr>
  <p:extLst>
    <p:ext uri="{DCECCB84-F9BA-43D5-87BE-67443E8EF086}">
      <p15:sldGuideLst xmlns:p15="http://schemas.microsoft.com/office/powerpoint/2012/main">
        <p15:guide id="1" orient="horz" pos="4056">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Title and 2 Content 3">
    <p:spTree>
      <p:nvGrpSpPr>
        <p:cNvPr id="1" name=""/>
        <p:cNvGrpSpPr/>
        <p:nvPr/>
      </p:nvGrpSpPr>
      <p:grpSpPr>
        <a:xfrm>
          <a:off x="0" y="0"/>
          <a:ext cx="0" cy="0"/>
          <a:chOff x="0" y="0"/>
          <a:chExt cx="0" cy="0"/>
        </a:xfrm>
      </p:grpSpPr>
      <p:sp useBgFill="1">
        <p:nvSpPr>
          <p:cNvPr id="2" name="Rectangle 1">
            <a:extLst>
              <a:ext uri="{FF2B5EF4-FFF2-40B4-BE49-F238E27FC236}">
                <a16:creationId xmlns:a16="http://schemas.microsoft.com/office/drawing/2014/main" id="{30FB3D5A-25E2-453F-A78E-0A20BDCE80A2}"/>
              </a:ext>
              <a:ext uri="{C183D7F6-B498-43B3-948B-1728B52AA6E4}">
                <adec:decorative xmlns:adec="http://schemas.microsoft.com/office/drawing/2017/decorative" val="1"/>
              </a:ext>
            </a:extLst>
          </p:cNvPr>
          <p:cNvSpPr/>
          <p:nvPr userDrawn="1"/>
        </p:nvSpPr>
        <p:spPr>
          <a:xfrm>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28796342-0E80-4F8E-9563-9F5EDFC0DDF2}"/>
              </a:ext>
              <a:ext uri="{C183D7F6-B498-43B3-948B-1728B52AA6E4}">
                <adec:decorative xmlns:adec="http://schemas.microsoft.com/office/drawing/2017/decorative" val="1"/>
              </a:ext>
            </a:extLst>
          </p:cNvPr>
          <p:cNvSpPr/>
          <p:nvPr userDrawn="1"/>
        </p:nvSpPr>
        <p:spPr>
          <a:xfrm>
            <a:off x="1038768" y="-2946"/>
            <a:ext cx="11153231" cy="4727782"/>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C39B2F5D-C3BA-453E-8F4D-97074F48C7AE}"/>
              </a:ext>
              <a:ext uri="{C183D7F6-B498-43B3-948B-1728B52AA6E4}">
                <adec:decorative xmlns:adec="http://schemas.microsoft.com/office/drawing/2017/decorative" val="1"/>
              </a:ext>
            </a:extLst>
          </p:cNvPr>
          <p:cNvSpPr/>
          <p:nvPr userDrawn="1"/>
        </p:nvSpPr>
        <p:spPr>
          <a:xfrm>
            <a:off x="0" y="4724838"/>
            <a:ext cx="12192000" cy="13477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1">
            <a:extLst>
              <a:ext uri="{FF2B5EF4-FFF2-40B4-BE49-F238E27FC236}">
                <a16:creationId xmlns:a16="http://schemas.microsoft.com/office/drawing/2014/main" id="{452D50E3-A27A-4AF6-928B-286E7BDB4BD9}"/>
              </a:ext>
            </a:extLst>
          </p:cNvPr>
          <p:cNvSpPr>
            <a:spLocks noGrp="1"/>
          </p:cNvSpPr>
          <p:nvPr>
            <p:ph type="title" hasCustomPrompt="1"/>
          </p:nvPr>
        </p:nvSpPr>
        <p:spPr>
          <a:xfrm>
            <a:off x="1535372" y="4873752"/>
            <a:ext cx="10013709" cy="1033272"/>
          </a:xfrm>
        </p:spPr>
        <p:txBody>
          <a:bodyPr tIns="182880" anchor="ctr" anchorCtr="0">
            <a:noAutofit/>
          </a:bodyPr>
          <a:lstStyle>
            <a:lvl1pPr>
              <a:lnSpc>
                <a:spcPct val="100000"/>
              </a:lnSpc>
              <a:defRPr sz="3200">
                <a:solidFill>
                  <a:schemeClr val="bg1"/>
                </a:solidFill>
              </a:defRPr>
            </a:lvl1pPr>
          </a:lstStyle>
          <a:p>
            <a:r>
              <a:rPr lang="en-US" dirty="0">
                <a:solidFill>
                  <a:schemeClr val="bg1"/>
                </a:solidFill>
              </a:rPr>
              <a:t>Click to add title</a:t>
            </a:r>
          </a:p>
        </p:txBody>
      </p:sp>
      <p:sp>
        <p:nvSpPr>
          <p:cNvPr id="15" name="Content Placeholder 2">
            <a:extLst>
              <a:ext uri="{FF2B5EF4-FFF2-40B4-BE49-F238E27FC236}">
                <a16:creationId xmlns:a16="http://schemas.microsoft.com/office/drawing/2014/main" id="{5778233C-CCEC-FC64-A709-616569B37D23}"/>
              </a:ext>
            </a:extLst>
          </p:cNvPr>
          <p:cNvSpPr>
            <a:spLocks noGrp="1"/>
          </p:cNvSpPr>
          <p:nvPr>
            <p:ph sz="quarter" idx="18" hasCustomPrompt="1"/>
          </p:nvPr>
        </p:nvSpPr>
        <p:spPr>
          <a:xfrm>
            <a:off x="1542563" y="502269"/>
            <a:ext cx="4753581" cy="3718557"/>
          </a:xfrm>
        </p:spPr>
        <p:txBody>
          <a:bodyPr anchor="t">
            <a:normAutofit/>
          </a:bodyPr>
          <a:lstStyle>
            <a:lvl1pPr marL="0" indent="0">
              <a:lnSpc>
                <a:spcPct val="125000"/>
              </a:lnSpc>
              <a:spcAft>
                <a:spcPts val="600"/>
              </a:spcAft>
              <a:buNone/>
              <a:defRPr sz="1800" b="0"/>
            </a:lvl1pPr>
            <a:lvl2pPr marL="283464">
              <a:lnSpc>
                <a:spcPct val="125000"/>
              </a:lnSpc>
              <a:spcAft>
                <a:spcPts val="600"/>
              </a:spcAft>
              <a:defRPr sz="1800"/>
            </a:lvl2pPr>
            <a:lvl3pPr marL="566928">
              <a:lnSpc>
                <a:spcPct val="125000"/>
              </a:lnSpc>
              <a:spcAft>
                <a:spcPts val="600"/>
              </a:spcAft>
              <a:defRPr sz="1800"/>
            </a:lvl3pPr>
            <a:lvl4pPr marL="850392">
              <a:lnSpc>
                <a:spcPct val="125000"/>
              </a:lnSpc>
              <a:spcAft>
                <a:spcPts val="600"/>
              </a:spcAft>
              <a:defRPr sz="1800"/>
            </a:lvl4pPr>
            <a:lvl5pPr marL="1133856">
              <a:lnSpc>
                <a:spcPct val="125000"/>
              </a:lnSpc>
              <a:spcAft>
                <a:spcPts val="600"/>
              </a:spcAft>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a:extLst>
              <a:ext uri="{FF2B5EF4-FFF2-40B4-BE49-F238E27FC236}">
                <a16:creationId xmlns:a16="http://schemas.microsoft.com/office/drawing/2014/main" id="{67FEFA15-354D-6389-9102-922A664A73AE}"/>
              </a:ext>
            </a:extLst>
          </p:cNvPr>
          <p:cNvSpPr>
            <a:spLocks noGrp="1"/>
          </p:cNvSpPr>
          <p:nvPr>
            <p:ph sz="quarter" idx="19" hasCustomPrompt="1"/>
          </p:nvPr>
        </p:nvSpPr>
        <p:spPr>
          <a:xfrm>
            <a:off x="6966630" y="502269"/>
            <a:ext cx="4753581" cy="3718557"/>
          </a:xfrm>
        </p:spPr>
        <p:txBody>
          <a:bodyPr anchor="t">
            <a:normAutofit/>
          </a:bodyPr>
          <a:lstStyle>
            <a:lvl1pPr marL="0" indent="0">
              <a:lnSpc>
                <a:spcPct val="125000"/>
              </a:lnSpc>
              <a:spcAft>
                <a:spcPts val="600"/>
              </a:spcAft>
              <a:buNone/>
              <a:defRPr sz="1800" b="0"/>
            </a:lvl1pPr>
            <a:lvl2pPr marL="283464">
              <a:lnSpc>
                <a:spcPct val="125000"/>
              </a:lnSpc>
              <a:spcAft>
                <a:spcPts val="600"/>
              </a:spcAft>
              <a:defRPr sz="1800"/>
            </a:lvl2pPr>
            <a:lvl3pPr marL="566928">
              <a:lnSpc>
                <a:spcPct val="125000"/>
              </a:lnSpc>
              <a:spcAft>
                <a:spcPts val="600"/>
              </a:spcAft>
              <a:defRPr sz="1800"/>
            </a:lvl3pPr>
            <a:lvl4pPr marL="850392">
              <a:lnSpc>
                <a:spcPct val="125000"/>
              </a:lnSpc>
              <a:spcAft>
                <a:spcPts val="600"/>
              </a:spcAft>
              <a:defRPr sz="1800"/>
            </a:lvl4pPr>
            <a:lvl5pPr marL="1133856">
              <a:lnSpc>
                <a:spcPct val="125000"/>
              </a:lnSpc>
              <a:spcAft>
                <a:spcPts val="600"/>
              </a:spcAft>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Rectangle 5">
            <a:extLst>
              <a:ext uri="{FF2B5EF4-FFF2-40B4-BE49-F238E27FC236}">
                <a16:creationId xmlns:a16="http://schemas.microsoft.com/office/drawing/2014/main" id="{D874FDF0-F4BE-433D-86EE-9E1832D4388B}"/>
              </a:ext>
              <a:ext uri="{C183D7F6-B498-43B3-948B-1728B52AA6E4}">
                <adec:decorative xmlns:adec="http://schemas.microsoft.com/office/drawing/2017/decorative" val="1"/>
              </a:ext>
            </a:extLst>
          </p:cNvPr>
          <p:cNvSpPr/>
          <p:nvPr userDrawn="1"/>
        </p:nvSpPr>
        <p:spPr>
          <a:xfrm>
            <a:off x="-1" y="4790620"/>
            <a:ext cx="1006766" cy="12161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25DFCD07-1301-45ED-B326-449ECFADE70D}"/>
              </a:ext>
              <a:ext uri="{C183D7F6-B498-43B3-948B-1728B52AA6E4}">
                <adec:decorative xmlns:adec="http://schemas.microsoft.com/office/drawing/2017/decorative" val="1"/>
              </a:ext>
            </a:extLst>
          </p:cNvPr>
          <p:cNvSpPr/>
          <p:nvPr userDrawn="1"/>
        </p:nvSpPr>
        <p:spPr>
          <a:xfrm rot="5400000">
            <a:off x="-2390232" y="3396997"/>
            <a:ext cx="6858002"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a:extLst>
              <a:ext uri="{FF2B5EF4-FFF2-40B4-BE49-F238E27FC236}">
                <a16:creationId xmlns:a16="http://schemas.microsoft.com/office/drawing/2014/main" id="{BD5DA270-E83F-4CC8-9DA6-27CA3AEC0745}"/>
              </a:ext>
            </a:extLst>
          </p:cNvPr>
          <p:cNvSpPr>
            <a:spLocks noGrp="1"/>
          </p:cNvSpPr>
          <p:nvPr>
            <p:ph type="ftr" sz="quarter" idx="11"/>
          </p:nvPr>
        </p:nvSpPr>
        <p:spPr>
          <a:xfrm>
            <a:off x="1535372" y="6309360"/>
            <a:ext cx="4946592" cy="457200"/>
          </a:xfrm>
        </p:spPr>
        <p:txBody>
          <a:bodyPr/>
          <a:lstStyle/>
          <a:p>
            <a:r>
              <a:rPr lang="en-US" dirty="0"/>
              <a:t>Presentation Title</a:t>
            </a:r>
          </a:p>
        </p:txBody>
      </p:sp>
      <p:sp>
        <p:nvSpPr>
          <p:cNvPr id="9" name="Date Placeholder 3">
            <a:extLst>
              <a:ext uri="{FF2B5EF4-FFF2-40B4-BE49-F238E27FC236}">
                <a16:creationId xmlns:a16="http://schemas.microsoft.com/office/drawing/2014/main" id="{57804587-2E59-4D83-B86E-83ADAE4FDC13}"/>
              </a:ext>
            </a:extLst>
          </p:cNvPr>
          <p:cNvSpPr>
            <a:spLocks noGrp="1"/>
          </p:cNvSpPr>
          <p:nvPr>
            <p:ph type="dt" sz="half" idx="10"/>
          </p:nvPr>
        </p:nvSpPr>
        <p:spPr>
          <a:xfrm>
            <a:off x="6678168" y="6309360"/>
            <a:ext cx="2148840" cy="457200"/>
          </a:xfrm>
        </p:spPr>
        <p:txBody>
          <a:bodyPr/>
          <a:lstStyle>
            <a:lvl1pPr algn="l">
              <a:defRPr/>
            </a:lvl1pPr>
          </a:lstStyle>
          <a:p>
            <a:r>
              <a:rPr lang="en-US" dirty="0"/>
              <a:t>9/8/20XX</a:t>
            </a:r>
          </a:p>
        </p:txBody>
      </p:sp>
      <p:sp>
        <p:nvSpPr>
          <p:cNvPr id="10" name="Slide Number Placeholder 5">
            <a:extLst>
              <a:ext uri="{FF2B5EF4-FFF2-40B4-BE49-F238E27FC236}">
                <a16:creationId xmlns:a16="http://schemas.microsoft.com/office/drawing/2014/main" id="{5339F117-3072-4F0C-8D1D-E5DC918CE4F0}"/>
              </a:ext>
            </a:extLst>
          </p:cNvPr>
          <p:cNvSpPr>
            <a:spLocks noGrp="1"/>
          </p:cNvSpPr>
          <p:nvPr>
            <p:ph type="sldNum" sz="quarter" idx="12"/>
          </p:nvPr>
        </p:nvSpPr>
        <p:spPr>
          <a:xfrm>
            <a:off x="10569202" y="6309360"/>
            <a:ext cx="979879" cy="457200"/>
          </a:xfrm>
        </p:spPr>
        <p:txBody>
          <a:bodyPr/>
          <a:lstStyle>
            <a:lvl1pPr>
              <a:defRPr sz="1200" b="0"/>
            </a:lvl1pPr>
          </a:lstStyle>
          <a:p>
            <a:fld id="{FAEF9944-A4F6-4C59-AEBD-678D6480B8EA}" type="slidenum">
              <a:rPr lang="en-US" smtClean="0"/>
              <a:pPr/>
              <a:t>‹#›</a:t>
            </a:fld>
            <a:endParaRPr lang="en-US" dirty="0"/>
          </a:p>
        </p:txBody>
      </p:sp>
    </p:spTree>
    <p:extLst>
      <p:ext uri="{BB962C8B-B14F-4D97-AF65-F5344CB8AC3E}">
        <p14:creationId xmlns:p14="http://schemas.microsoft.com/office/powerpoint/2010/main" val="19243064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wo Content 2">
    <p:spTree>
      <p:nvGrpSpPr>
        <p:cNvPr id="1" name=""/>
        <p:cNvGrpSpPr/>
        <p:nvPr/>
      </p:nvGrpSpPr>
      <p:grpSpPr>
        <a:xfrm>
          <a:off x="0" y="0"/>
          <a:ext cx="0" cy="0"/>
          <a:chOff x="0" y="0"/>
          <a:chExt cx="0" cy="0"/>
        </a:xfrm>
      </p:grpSpPr>
      <p:sp useBgFill="1">
        <p:nvSpPr>
          <p:cNvPr id="6" name="Rectangle 5">
            <a:extLst>
              <a:ext uri="{FF2B5EF4-FFF2-40B4-BE49-F238E27FC236}">
                <a16:creationId xmlns:a16="http://schemas.microsoft.com/office/drawing/2014/main" id="{2DF88512-9E62-4695-B350-39488566A1F7}"/>
              </a:ext>
              <a:ext uri="{C183D7F6-B498-43B3-948B-1728B52AA6E4}">
                <adec:decorative xmlns:adec="http://schemas.microsoft.com/office/drawing/2017/decorative" val="1"/>
              </a:ext>
            </a:extLst>
          </p:cNvPr>
          <p:cNvSpPr/>
          <p:nvPr userDrawn="1"/>
        </p:nvSpPr>
        <p:spPr>
          <a:xfrm>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18CD596D-95F4-4C5C-A0E7-86D747FE70BE}"/>
              </a:ext>
              <a:ext uri="{C183D7F6-B498-43B3-948B-1728B52AA6E4}">
                <adec:decorative xmlns:adec="http://schemas.microsoft.com/office/drawing/2017/decorative" val="1"/>
              </a:ext>
            </a:extLst>
          </p:cNvPr>
          <p:cNvSpPr/>
          <p:nvPr userDrawn="1"/>
        </p:nvSpPr>
        <p:spPr>
          <a:xfrm>
            <a:off x="1038768" y="2130218"/>
            <a:ext cx="11153231" cy="4727782"/>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67553E9F-DCBF-4BEE-A261-5AA97361A0E0}"/>
              </a:ext>
              <a:ext uri="{C183D7F6-B498-43B3-948B-1728B52AA6E4}">
                <adec:decorative xmlns:adec="http://schemas.microsoft.com/office/drawing/2017/decorative" val="1"/>
              </a:ext>
            </a:extLst>
          </p:cNvPr>
          <p:cNvSpPr/>
          <p:nvPr userDrawn="1"/>
        </p:nvSpPr>
        <p:spPr>
          <a:xfrm>
            <a:off x="0" y="896641"/>
            <a:ext cx="12192000" cy="13477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itle 1">
            <a:extLst>
              <a:ext uri="{FF2B5EF4-FFF2-40B4-BE49-F238E27FC236}">
                <a16:creationId xmlns:a16="http://schemas.microsoft.com/office/drawing/2014/main" id="{949B0EB0-AEBA-44ED-BC77-4188C7486144}"/>
              </a:ext>
            </a:extLst>
          </p:cNvPr>
          <p:cNvSpPr>
            <a:spLocks noGrp="1"/>
          </p:cNvSpPr>
          <p:nvPr>
            <p:ph type="title" hasCustomPrompt="1"/>
          </p:nvPr>
        </p:nvSpPr>
        <p:spPr>
          <a:xfrm>
            <a:off x="1535371" y="962423"/>
            <a:ext cx="10013710" cy="1216152"/>
          </a:xfrm>
        </p:spPr>
        <p:txBody>
          <a:bodyPr tIns="182880" anchor="ctr" anchorCtr="0">
            <a:noAutofit/>
          </a:bodyPr>
          <a:lstStyle>
            <a:lvl1pPr>
              <a:lnSpc>
                <a:spcPct val="100000"/>
              </a:lnSpc>
              <a:defRPr sz="3200">
                <a:solidFill>
                  <a:schemeClr val="bg1"/>
                </a:solidFill>
              </a:defRPr>
            </a:lvl1pPr>
          </a:lstStyle>
          <a:p>
            <a:r>
              <a:rPr lang="en-US" dirty="0">
                <a:solidFill>
                  <a:schemeClr val="bg1"/>
                </a:solidFill>
              </a:rPr>
              <a:t>Click to add title</a:t>
            </a:r>
          </a:p>
        </p:txBody>
      </p:sp>
      <p:sp>
        <p:nvSpPr>
          <p:cNvPr id="2" name="Content Placeholder 2">
            <a:extLst>
              <a:ext uri="{FF2B5EF4-FFF2-40B4-BE49-F238E27FC236}">
                <a16:creationId xmlns:a16="http://schemas.microsoft.com/office/drawing/2014/main" id="{252AD8E1-37CB-EB1E-9394-A293E1F2107F}"/>
              </a:ext>
            </a:extLst>
          </p:cNvPr>
          <p:cNvSpPr>
            <a:spLocks noGrp="1"/>
          </p:cNvSpPr>
          <p:nvPr>
            <p:ph sz="quarter" idx="18" hasCustomPrompt="1"/>
          </p:nvPr>
        </p:nvSpPr>
        <p:spPr>
          <a:xfrm>
            <a:off x="1542563" y="2590800"/>
            <a:ext cx="6441412" cy="3718557"/>
          </a:xfrm>
        </p:spPr>
        <p:txBody>
          <a:bodyPr anchor="t">
            <a:normAutofit/>
          </a:bodyPr>
          <a:lstStyle>
            <a:lvl1pPr marL="0" indent="0">
              <a:lnSpc>
                <a:spcPct val="125000"/>
              </a:lnSpc>
              <a:spcAft>
                <a:spcPts val="600"/>
              </a:spcAft>
              <a:buNone/>
              <a:defRPr sz="1800" b="0"/>
            </a:lvl1pPr>
            <a:lvl2pPr marL="283464">
              <a:lnSpc>
                <a:spcPct val="125000"/>
              </a:lnSpc>
              <a:spcAft>
                <a:spcPts val="600"/>
              </a:spcAft>
              <a:defRPr sz="1800"/>
            </a:lvl2pPr>
            <a:lvl3pPr marL="566928">
              <a:lnSpc>
                <a:spcPct val="125000"/>
              </a:lnSpc>
              <a:spcAft>
                <a:spcPts val="600"/>
              </a:spcAft>
              <a:defRPr sz="1800"/>
            </a:lvl3pPr>
            <a:lvl4pPr marL="850392">
              <a:lnSpc>
                <a:spcPct val="125000"/>
              </a:lnSpc>
              <a:spcAft>
                <a:spcPts val="600"/>
              </a:spcAft>
              <a:defRPr sz="1800"/>
            </a:lvl4pPr>
            <a:lvl5pPr marL="1133856">
              <a:lnSpc>
                <a:spcPct val="125000"/>
              </a:lnSpc>
              <a:spcAft>
                <a:spcPts val="600"/>
              </a:spcAft>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2">
            <a:extLst>
              <a:ext uri="{FF2B5EF4-FFF2-40B4-BE49-F238E27FC236}">
                <a16:creationId xmlns:a16="http://schemas.microsoft.com/office/drawing/2014/main" id="{5B37B294-6F01-986D-E8E5-119AE9A8F2BE}"/>
              </a:ext>
            </a:extLst>
          </p:cNvPr>
          <p:cNvSpPr>
            <a:spLocks noGrp="1"/>
          </p:cNvSpPr>
          <p:nvPr>
            <p:ph sz="quarter" idx="17" hasCustomPrompt="1"/>
          </p:nvPr>
        </p:nvSpPr>
        <p:spPr>
          <a:xfrm>
            <a:off x="8197362" y="2590800"/>
            <a:ext cx="3522849" cy="3718557"/>
          </a:xfrm>
        </p:spPr>
        <p:txBody>
          <a:bodyPr anchor="t">
            <a:normAutofit/>
          </a:bodyPr>
          <a:lstStyle>
            <a:lvl1pPr marL="285750" indent="-285750">
              <a:lnSpc>
                <a:spcPct val="125000"/>
              </a:lnSpc>
              <a:spcAft>
                <a:spcPts val="600"/>
              </a:spcAft>
              <a:buFont typeface="Wingdings" panose="05000000000000000000" pitchFamily="2" charset="2"/>
              <a:buChar char="§"/>
              <a:defRPr sz="1800" b="0"/>
            </a:lvl1pPr>
            <a:lvl2pPr>
              <a:lnSpc>
                <a:spcPct val="125000"/>
              </a:lnSpc>
              <a:spcAft>
                <a:spcPts val="600"/>
              </a:spcAft>
              <a:defRPr sz="1800"/>
            </a:lvl2pPr>
            <a:lvl3pPr>
              <a:lnSpc>
                <a:spcPct val="125000"/>
              </a:lnSpc>
              <a:spcAft>
                <a:spcPts val="600"/>
              </a:spcAft>
              <a:defRPr sz="1800"/>
            </a:lvl3pPr>
            <a:lvl4pPr>
              <a:lnSpc>
                <a:spcPct val="125000"/>
              </a:lnSpc>
              <a:spcAft>
                <a:spcPts val="600"/>
              </a:spcAft>
              <a:defRPr sz="1800"/>
            </a:lvl4pPr>
            <a:lvl5pPr>
              <a:lnSpc>
                <a:spcPct val="125000"/>
              </a:lnSpc>
              <a:spcAft>
                <a:spcPts val="600"/>
              </a:spcAft>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Rectangle 9">
            <a:extLst>
              <a:ext uri="{FF2B5EF4-FFF2-40B4-BE49-F238E27FC236}">
                <a16:creationId xmlns:a16="http://schemas.microsoft.com/office/drawing/2014/main" id="{7278DD10-67BC-4E87-A788-A45C6093F5F8}"/>
              </a:ext>
              <a:ext uri="{C183D7F6-B498-43B3-948B-1728B52AA6E4}">
                <adec:decorative xmlns:adec="http://schemas.microsoft.com/office/drawing/2017/decorative" val="1"/>
              </a:ext>
            </a:extLst>
          </p:cNvPr>
          <p:cNvSpPr/>
          <p:nvPr userDrawn="1"/>
        </p:nvSpPr>
        <p:spPr>
          <a:xfrm>
            <a:off x="-1" y="962423"/>
            <a:ext cx="1006766" cy="12161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916769F5-486B-4B48-A543-2C70359DF66E}"/>
              </a:ext>
              <a:ext uri="{C183D7F6-B498-43B3-948B-1728B52AA6E4}">
                <adec:decorative xmlns:adec="http://schemas.microsoft.com/office/drawing/2017/decorative" val="1"/>
              </a:ext>
            </a:extLst>
          </p:cNvPr>
          <p:cNvSpPr/>
          <p:nvPr userDrawn="1"/>
        </p:nvSpPr>
        <p:spPr>
          <a:xfrm rot="5400000">
            <a:off x="-2390232" y="3396997"/>
            <a:ext cx="6858002"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ooter Placeholder 4">
            <a:extLst>
              <a:ext uri="{FF2B5EF4-FFF2-40B4-BE49-F238E27FC236}">
                <a16:creationId xmlns:a16="http://schemas.microsoft.com/office/drawing/2014/main" id="{B47BB165-F380-48C4-B95B-C09C91893B2D}"/>
              </a:ext>
            </a:extLst>
          </p:cNvPr>
          <p:cNvSpPr>
            <a:spLocks noGrp="1"/>
          </p:cNvSpPr>
          <p:nvPr>
            <p:ph type="ftr" sz="quarter" idx="11"/>
          </p:nvPr>
        </p:nvSpPr>
        <p:spPr>
          <a:xfrm>
            <a:off x="1535371" y="6309360"/>
            <a:ext cx="5049579" cy="457200"/>
          </a:xfrm>
        </p:spPr>
        <p:txBody>
          <a:bodyPr/>
          <a:lstStyle/>
          <a:p>
            <a:r>
              <a:rPr lang="en-US" dirty="0"/>
              <a:t>Presentation Title</a:t>
            </a:r>
          </a:p>
        </p:txBody>
      </p:sp>
      <p:sp>
        <p:nvSpPr>
          <p:cNvPr id="14" name="Slide Number Placeholder 5">
            <a:extLst>
              <a:ext uri="{FF2B5EF4-FFF2-40B4-BE49-F238E27FC236}">
                <a16:creationId xmlns:a16="http://schemas.microsoft.com/office/drawing/2014/main" id="{F0805E9B-6657-4167-BD79-CAC59C0D841D}"/>
              </a:ext>
            </a:extLst>
          </p:cNvPr>
          <p:cNvSpPr>
            <a:spLocks noGrp="1"/>
          </p:cNvSpPr>
          <p:nvPr>
            <p:ph type="sldNum" sz="quarter" idx="12"/>
          </p:nvPr>
        </p:nvSpPr>
        <p:spPr>
          <a:xfrm>
            <a:off x="10569202" y="6309360"/>
            <a:ext cx="979879" cy="457200"/>
          </a:xfrm>
        </p:spPr>
        <p:txBody>
          <a:bodyPr/>
          <a:lstStyle>
            <a:lvl1pPr>
              <a:defRPr sz="1200" b="0"/>
            </a:lvl1pPr>
          </a:lstStyle>
          <a:p>
            <a:fld id="{FAEF9944-A4F6-4C59-AEBD-678D6480B8EA}" type="slidenum">
              <a:rPr lang="en-US" smtClean="0"/>
              <a:pPr/>
              <a:t>‹#›</a:t>
            </a:fld>
            <a:endParaRPr lang="en-US" dirty="0"/>
          </a:p>
        </p:txBody>
      </p:sp>
      <p:sp>
        <p:nvSpPr>
          <p:cNvPr id="3" name="Date Placeholder 3">
            <a:extLst>
              <a:ext uri="{FF2B5EF4-FFF2-40B4-BE49-F238E27FC236}">
                <a16:creationId xmlns:a16="http://schemas.microsoft.com/office/drawing/2014/main" id="{D0EFA1AD-93FB-148E-CFC6-A6E5D9967406}"/>
              </a:ext>
            </a:extLst>
          </p:cNvPr>
          <p:cNvSpPr>
            <a:spLocks noGrp="1"/>
          </p:cNvSpPr>
          <p:nvPr>
            <p:ph type="dt" sz="half" idx="10"/>
          </p:nvPr>
        </p:nvSpPr>
        <p:spPr>
          <a:xfrm>
            <a:off x="6678168" y="6309360"/>
            <a:ext cx="2148840" cy="457200"/>
          </a:xfrm>
        </p:spPr>
        <p:txBody>
          <a:bodyPr/>
          <a:lstStyle>
            <a:lvl1pPr algn="l">
              <a:defRPr/>
            </a:lvl1pPr>
          </a:lstStyle>
          <a:p>
            <a:r>
              <a:rPr lang="en-US" dirty="0"/>
              <a:t>9/8/20XX</a:t>
            </a:r>
          </a:p>
        </p:txBody>
      </p:sp>
    </p:spTree>
    <p:extLst>
      <p:ext uri="{BB962C8B-B14F-4D97-AF65-F5344CB8AC3E}">
        <p14:creationId xmlns:p14="http://schemas.microsoft.com/office/powerpoint/2010/main" val="16164776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Content 2">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BF5F5DFA-1BC3-4062-9356-6145C9F7CD56}"/>
              </a:ext>
              <a:ext uri="{C183D7F6-B498-43B3-948B-1728B52AA6E4}">
                <adec:decorative xmlns:adec="http://schemas.microsoft.com/office/drawing/2017/decorative" val="1"/>
              </a:ext>
            </a:extLst>
          </p:cNvPr>
          <p:cNvSpPr/>
          <p:nvPr userDrawn="1"/>
        </p:nvSpPr>
        <p:spPr>
          <a:xfrm>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E6B5D461-AEC0-477F-A77A-6227F95A8374}"/>
              </a:ext>
              <a:ext uri="{C183D7F6-B498-43B3-948B-1728B52AA6E4}">
                <adec:decorative xmlns:adec="http://schemas.microsoft.com/office/drawing/2017/decorative" val="1"/>
              </a:ext>
            </a:extLst>
          </p:cNvPr>
          <p:cNvSpPr/>
          <p:nvPr userDrawn="1"/>
        </p:nvSpPr>
        <p:spPr>
          <a:xfrm>
            <a:off x="0" y="0"/>
            <a:ext cx="4016188" cy="105654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DE1A041D-DE47-45FA-AC78-CC7FD02571F2}"/>
              </a:ext>
              <a:ext uri="{C183D7F6-B498-43B3-948B-1728B52AA6E4}">
                <adec:decorative xmlns:adec="http://schemas.microsoft.com/office/drawing/2017/decorative" val="1"/>
              </a:ext>
            </a:extLst>
          </p:cNvPr>
          <p:cNvSpPr/>
          <p:nvPr userDrawn="1"/>
        </p:nvSpPr>
        <p:spPr>
          <a:xfrm>
            <a:off x="1525" y="1031500"/>
            <a:ext cx="12188951"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11614254-52EF-4F58-99B1-CDA7C39223C1}"/>
              </a:ext>
              <a:ext uri="{C183D7F6-B498-43B3-948B-1728B52AA6E4}">
                <adec:decorative xmlns:adec="http://schemas.microsoft.com/office/drawing/2017/decorative" val="1"/>
              </a:ext>
            </a:extLst>
          </p:cNvPr>
          <p:cNvSpPr/>
          <p:nvPr userDrawn="1"/>
        </p:nvSpPr>
        <p:spPr>
          <a:xfrm>
            <a:off x="3988518" y="1095508"/>
            <a:ext cx="8203482" cy="5016893"/>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id="{BD3B3ABA-0408-41EA-935D-D4F4586AA840}"/>
              </a:ext>
            </a:extLst>
          </p:cNvPr>
          <p:cNvSpPr>
            <a:spLocks noGrp="1"/>
          </p:cNvSpPr>
          <p:nvPr>
            <p:ph type="title" hasCustomPrompt="1"/>
          </p:nvPr>
        </p:nvSpPr>
        <p:spPr>
          <a:xfrm>
            <a:off x="4506511" y="1393926"/>
            <a:ext cx="7042570" cy="1626225"/>
          </a:xfrm>
        </p:spPr>
        <p:txBody>
          <a:bodyPr anchor="b" anchorCtr="0">
            <a:noAutofit/>
          </a:bodyPr>
          <a:lstStyle>
            <a:lvl1pPr>
              <a:lnSpc>
                <a:spcPct val="100000"/>
              </a:lnSpc>
              <a:defRPr sz="3200"/>
            </a:lvl1pPr>
          </a:lstStyle>
          <a:p>
            <a:r>
              <a:rPr lang="en-US" dirty="0"/>
              <a:t>Click to add title</a:t>
            </a:r>
          </a:p>
        </p:txBody>
      </p:sp>
      <p:sp>
        <p:nvSpPr>
          <p:cNvPr id="2" name="Content Placeholder 2">
            <a:extLst>
              <a:ext uri="{FF2B5EF4-FFF2-40B4-BE49-F238E27FC236}">
                <a16:creationId xmlns:a16="http://schemas.microsoft.com/office/drawing/2014/main" id="{FEF27B53-079D-232F-8AA5-ED461B34E8D2}"/>
              </a:ext>
            </a:extLst>
          </p:cNvPr>
          <p:cNvSpPr>
            <a:spLocks noGrp="1"/>
          </p:cNvSpPr>
          <p:nvPr>
            <p:ph sz="quarter" idx="16" hasCustomPrompt="1"/>
          </p:nvPr>
        </p:nvSpPr>
        <p:spPr>
          <a:xfrm>
            <a:off x="4506741" y="3153103"/>
            <a:ext cx="7042335" cy="2648312"/>
          </a:xfrm>
        </p:spPr>
        <p:txBody>
          <a:bodyPr anchor="t">
            <a:normAutofit/>
          </a:bodyPr>
          <a:lstStyle>
            <a:lvl1pPr marL="0" indent="0">
              <a:lnSpc>
                <a:spcPct val="125000"/>
              </a:lnSpc>
              <a:spcAft>
                <a:spcPts val="600"/>
              </a:spcAft>
              <a:buNone/>
              <a:defRPr sz="1800" b="0"/>
            </a:lvl1pPr>
            <a:lvl2pPr>
              <a:lnSpc>
                <a:spcPct val="125000"/>
              </a:lnSpc>
              <a:spcAft>
                <a:spcPts val="600"/>
              </a:spcAft>
              <a:defRPr sz="1800"/>
            </a:lvl2pPr>
            <a:lvl3pPr>
              <a:lnSpc>
                <a:spcPct val="125000"/>
              </a:lnSpc>
              <a:spcAft>
                <a:spcPts val="600"/>
              </a:spcAft>
              <a:defRPr sz="1800"/>
            </a:lvl3pPr>
            <a:lvl4pPr>
              <a:lnSpc>
                <a:spcPct val="125000"/>
              </a:lnSpc>
              <a:spcAft>
                <a:spcPts val="600"/>
              </a:spcAft>
              <a:defRPr sz="1800"/>
            </a:lvl4pPr>
            <a:lvl5pPr>
              <a:lnSpc>
                <a:spcPct val="125000"/>
              </a:lnSpc>
              <a:spcAft>
                <a:spcPts val="600"/>
              </a:spcAft>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Rectangle 13">
            <a:extLst>
              <a:ext uri="{FF2B5EF4-FFF2-40B4-BE49-F238E27FC236}">
                <a16:creationId xmlns:a16="http://schemas.microsoft.com/office/drawing/2014/main" id="{1837301C-2B9B-4119-9002-BD6DB2AB87FB}"/>
              </a:ext>
              <a:ext uri="{C183D7F6-B498-43B3-948B-1728B52AA6E4}">
                <adec:decorative xmlns:adec="http://schemas.microsoft.com/office/drawing/2017/decorative" val="1"/>
              </a:ext>
            </a:extLst>
          </p:cNvPr>
          <p:cNvSpPr/>
          <p:nvPr userDrawn="1"/>
        </p:nvSpPr>
        <p:spPr>
          <a:xfrm>
            <a:off x="4041913" y="6144405"/>
            <a:ext cx="8150087" cy="71359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BD12738D-D0ED-4899-A01C-42439B5B3E64}"/>
              </a:ext>
              <a:ext uri="{C183D7F6-B498-43B3-948B-1728B52AA6E4}">
                <adec:decorative xmlns:adec="http://schemas.microsoft.com/office/drawing/2017/decorative" val="1"/>
              </a:ext>
            </a:extLst>
          </p:cNvPr>
          <p:cNvSpPr/>
          <p:nvPr userDrawn="1"/>
        </p:nvSpPr>
        <p:spPr>
          <a:xfrm>
            <a:off x="0" y="6167615"/>
            <a:ext cx="3982418" cy="690385"/>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5EED261D-45B9-40C1-8341-8B8B796E8AE2}"/>
              </a:ext>
              <a:ext uri="{C183D7F6-B498-43B3-948B-1728B52AA6E4}">
                <adec:decorative xmlns:adec="http://schemas.microsoft.com/office/drawing/2017/decorative" val="1"/>
              </a:ext>
            </a:extLst>
          </p:cNvPr>
          <p:cNvSpPr/>
          <p:nvPr userDrawn="1"/>
        </p:nvSpPr>
        <p:spPr>
          <a:xfrm>
            <a:off x="1525" y="6112401"/>
            <a:ext cx="12188951"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3E23953F-BF80-48E0-8282-62907D6C29C6}"/>
              </a:ext>
              <a:ext uri="{C183D7F6-B498-43B3-948B-1728B52AA6E4}">
                <adec:decorative xmlns:adec="http://schemas.microsoft.com/office/drawing/2017/decorative" val="1"/>
              </a:ext>
            </a:extLst>
          </p:cNvPr>
          <p:cNvSpPr/>
          <p:nvPr userDrawn="1"/>
        </p:nvSpPr>
        <p:spPr>
          <a:xfrm>
            <a:off x="3986412" y="0"/>
            <a:ext cx="64008"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Footer Placeholder 4">
            <a:extLst>
              <a:ext uri="{FF2B5EF4-FFF2-40B4-BE49-F238E27FC236}">
                <a16:creationId xmlns:a16="http://schemas.microsoft.com/office/drawing/2014/main" id="{4F4FDF97-2780-775F-9416-96F7A90662B2}"/>
              </a:ext>
            </a:extLst>
          </p:cNvPr>
          <p:cNvSpPr>
            <a:spLocks noGrp="1"/>
          </p:cNvSpPr>
          <p:nvPr>
            <p:ph type="ftr" sz="quarter" idx="11"/>
          </p:nvPr>
        </p:nvSpPr>
        <p:spPr>
          <a:xfrm>
            <a:off x="6172202" y="6309360"/>
            <a:ext cx="4280135" cy="457200"/>
          </a:xfrm>
        </p:spPr>
        <p:txBody>
          <a:bodyPr/>
          <a:lstStyle>
            <a:lvl1pPr algn="ctr">
              <a:defRPr>
                <a:effectLst/>
              </a:defRPr>
            </a:lvl1pPr>
          </a:lstStyle>
          <a:p>
            <a:r>
              <a:rPr lang="en-US" dirty="0"/>
              <a:t>Presentation Title</a:t>
            </a:r>
          </a:p>
        </p:txBody>
      </p:sp>
      <p:sp>
        <p:nvSpPr>
          <p:cNvPr id="24" name="Date Placeholder 3">
            <a:extLst>
              <a:ext uri="{FF2B5EF4-FFF2-40B4-BE49-F238E27FC236}">
                <a16:creationId xmlns:a16="http://schemas.microsoft.com/office/drawing/2014/main" id="{A03787D1-4AB7-2166-D4DB-A3878CBB24F1}"/>
              </a:ext>
            </a:extLst>
          </p:cNvPr>
          <p:cNvSpPr>
            <a:spLocks noGrp="1"/>
          </p:cNvSpPr>
          <p:nvPr>
            <p:ph type="dt" sz="half" idx="10"/>
          </p:nvPr>
        </p:nvSpPr>
        <p:spPr>
          <a:xfrm>
            <a:off x="4506511" y="6309360"/>
            <a:ext cx="1513289" cy="457200"/>
          </a:xfrm>
        </p:spPr>
        <p:txBody>
          <a:bodyPr/>
          <a:lstStyle>
            <a:lvl1pPr>
              <a:defRPr>
                <a:effectLst/>
              </a:defRPr>
            </a:lvl1pPr>
          </a:lstStyle>
          <a:p>
            <a:r>
              <a:rPr lang="en-US" dirty="0">
                <a:solidFill>
                  <a:schemeClr val="tx2"/>
                </a:solidFill>
              </a:rPr>
              <a:t>9/8/20XX</a:t>
            </a:r>
            <a:endParaRPr lang="en-US" dirty="0"/>
          </a:p>
        </p:txBody>
      </p:sp>
      <p:sp>
        <p:nvSpPr>
          <p:cNvPr id="25" name="Slide Number Placeholder 5">
            <a:extLst>
              <a:ext uri="{FF2B5EF4-FFF2-40B4-BE49-F238E27FC236}">
                <a16:creationId xmlns:a16="http://schemas.microsoft.com/office/drawing/2014/main" id="{4F8C5CD2-BF99-0846-2E4A-179E6C459F1A}"/>
              </a:ext>
            </a:extLst>
          </p:cNvPr>
          <p:cNvSpPr>
            <a:spLocks noGrp="1"/>
          </p:cNvSpPr>
          <p:nvPr>
            <p:ph type="sldNum" sz="quarter" idx="12"/>
          </p:nvPr>
        </p:nvSpPr>
        <p:spPr>
          <a:xfrm>
            <a:off x="10569202" y="6309360"/>
            <a:ext cx="979879" cy="457200"/>
          </a:xfrm>
        </p:spPr>
        <p:txBody>
          <a:bodyPr/>
          <a:lstStyle>
            <a:lvl1pPr>
              <a:defRPr sz="1200" b="0"/>
            </a:lvl1pPr>
          </a:lstStyle>
          <a:p>
            <a:fld id="{FAEF9944-A4F6-4C59-AEBD-678D6480B8EA}" type="slidenum">
              <a:rPr lang="en-US" smtClean="0"/>
              <a:pPr/>
              <a:t>‹#›</a:t>
            </a:fld>
            <a:endParaRPr lang="en-US" dirty="0"/>
          </a:p>
        </p:txBody>
      </p:sp>
    </p:spTree>
    <p:extLst>
      <p:ext uri="{BB962C8B-B14F-4D97-AF65-F5344CB8AC3E}">
        <p14:creationId xmlns:p14="http://schemas.microsoft.com/office/powerpoint/2010/main" val="38818002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1_Title and 2 Content 3">
    <p:spTree>
      <p:nvGrpSpPr>
        <p:cNvPr id="1" name=""/>
        <p:cNvGrpSpPr/>
        <p:nvPr/>
      </p:nvGrpSpPr>
      <p:grpSpPr>
        <a:xfrm>
          <a:off x="0" y="0"/>
          <a:ext cx="0" cy="0"/>
          <a:chOff x="0" y="0"/>
          <a:chExt cx="0" cy="0"/>
        </a:xfrm>
      </p:grpSpPr>
      <p:sp useBgFill="1">
        <p:nvSpPr>
          <p:cNvPr id="2" name="Rectangle 1">
            <a:extLst>
              <a:ext uri="{FF2B5EF4-FFF2-40B4-BE49-F238E27FC236}">
                <a16:creationId xmlns:a16="http://schemas.microsoft.com/office/drawing/2014/main" id="{30FB3D5A-25E2-453F-A78E-0A20BDCE80A2}"/>
              </a:ext>
              <a:ext uri="{C183D7F6-B498-43B3-948B-1728B52AA6E4}">
                <adec:decorative xmlns:adec="http://schemas.microsoft.com/office/drawing/2017/decorative" val="1"/>
              </a:ext>
            </a:extLst>
          </p:cNvPr>
          <p:cNvSpPr/>
          <p:nvPr userDrawn="1"/>
        </p:nvSpPr>
        <p:spPr>
          <a:xfrm>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28796342-0E80-4F8E-9563-9F5EDFC0DDF2}"/>
              </a:ext>
              <a:ext uri="{C183D7F6-B498-43B3-948B-1728B52AA6E4}">
                <adec:decorative xmlns:adec="http://schemas.microsoft.com/office/drawing/2017/decorative" val="1"/>
              </a:ext>
            </a:extLst>
          </p:cNvPr>
          <p:cNvSpPr/>
          <p:nvPr userDrawn="1"/>
        </p:nvSpPr>
        <p:spPr>
          <a:xfrm>
            <a:off x="1038768" y="-2946"/>
            <a:ext cx="11153231" cy="4727782"/>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C39B2F5D-C3BA-453E-8F4D-97074F48C7AE}"/>
              </a:ext>
              <a:ext uri="{C183D7F6-B498-43B3-948B-1728B52AA6E4}">
                <adec:decorative xmlns:adec="http://schemas.microsoft.com/office/drawing/2017/decorative" val="1"/>
              </a:ext>
            </a:extLst>
          </p:cNvPr>
          <p:cNvSpPr/>
          <p:nvPr userDrawn="1"/>
        </p:nvSpPr>
        <p:spPr>
          <a:xfrm>
            <a:off x="0" y="4724838"/>
            <a:ext cx="12192000" cy="13477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1">
            <a:extLst>
              <a:ext uri="{FF2B5EF4-FFF2-40B4-BE49-F238E27FC236}">
                <a16:creationId xmlns:a16="http://schemas.microsoft.com/office/drawing/2014/main" id="{452D50E3-A27A-4AF6-928B-286E7BDB4BD9}"/>
              </a:ext>
            </a:extLst>
          </p:cNvPr>
          <p:cNvSpPr>
            <a:spLocks noGrp="1"/>
          </p:cNvSpPr>
          <p:nvPr>
            <p:ph type="title" hasCustomPrompt="1"/>
          </p:nvPr>
        </p:nvSpPr>
        <p:spPr>
          <a:xfrm>
            <a:off x="1535372" y="4873752"/>
            <a:ext cx="10013709" cy="1033272"/>
          </a:xfrm>
        </p:spPr>
        <p:txBody>
          <a:bodyPr tIns="182880" anchor="ctr" anchorCtr="0">
            <a:noAutofit/>
          </a:bodyPr>
          <a:lstStyle>
            <a:lvl1pPr>
              <a:lnSpc>
                <a:spcPct val="100000"/>
              </a:lnSpc>
              <a:defRPr sz="3200">
                <a:solidFill>
                  <a:schemeClr val="bg1"/>
                </a:solidFill>
              </a:defRPr>
            </a:lvl1pPr>
          </a:lstStyle>
          <a:p>
            <a:r>
              <a:rPr lang="en-US" dirty="0">
                <a:solidFill>
                  <a:schemeClr val="bg1"/>
                </a:solidFill>
              </a:rPr>
              <a:t>Click to add title</a:t>
            </a:r>
          </a:p>
        </p:txBody>
      </p:sp>
      <p:sp>
        <p:nvSpPr>
          <p:cNvPr id="6" name="Rectangle 5">
            <a:extLst>
              <a:ext uri="{FF2B5EF4-FFF2-40B4-BE49-F238E27FC236}">
                <a16:creationId xmlns:a16="http://schemas.microsoft.com/office/drawing/2014/main" id="{D874FDF0-F4BE-433D-86EE-9E1832D4388B}"/>
              </a:ext>
              <a:ext uri="{C183D7F6-B498-43B3-948B-1728B52AA6E4}">
                <adec:decorative xmlns:adec="http://schemas.microsoft.com/office/drawing/2017/decorative" val="1"/>
              </a:ext>
            </a:extLst>
          </p:cNvPr>
          <p:cNvSpPr/>
          <p:nvPr userDrawn="1"/>
        </p:nvSpPr>
        <p:spPr>
          <a:xfrm>
            <a:off x="-1" y="4790620"/>
            <a:ext cx="1006766" cy="12161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25DFCD07-1301-45ED-B326-449ECFADE70D}"/>
              </a:ext>
              <a:ext uri="{C183D7F6-B498-43B3-948B-1728B52AA6E4}">
                <adec:decorative xmlns:adec="http://schemas.microsoft.com/office/drawing/2017/decorative" val="1"/>
              </a:ext>
            </a:extLst>
          </p:cNvPr>
          <p:cNvSpPr/>
          <p:nvPr userDrawn="1"/>
        </p:nvSpPr>
        <p:spPr>
          <a:xfrm rot="5400000">
            <a:off x="-2390232" y="3396997"/>
            <a:ext cx="6858002"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Content Placeholder 2">
            <a:extLst>
              <a:ext uri="{FF2B5EF4-FFF2-40B4-BE49-F238E27FC236}">
                <a16:creationId xmlns:a16="http://schemas.microsoft.com/office/drawing/2014/main" id="{9F875EEC-3E6C-5B97-FFE8-0D1ECAAAE98A}"/>
              </a:ext>
            </a:extLst>
          </p:cNvPr>
          <p:cNvSpPr>
            <a:spLocks noGrp="1"/>
          </p:cNvSpPr>
          <p:nvPr>
            <p:ph sz="quarter" idx="14" hasCustomPrompt="1"/>
          </p:nvPr>
        </p:nvSpPr>
        <p:spPr>
          <a:xfrm>
            <a:off x="1535372" y="462243"/>
            <a:ext cx="3098425" cy="3866324"/>
          </a:xfrm>
        </p:spPr>
        <p:txBody>
          <a:bodyPr anchor="t">
            <a:normAutofit/>
          </a:bodyPr>
          <a:lstStyle>
            <a:lvl1pPr marL="0" indent="0">
              <a:lnSpc>
                <a:spcPct val="125000"/>
              </a:lnSpc>
              <a:spcAft>
                <a:spcPts val="600"/>
              </a:spcAft>
              <a:buNone/>
              <a:defRPr sz="1800" b="0"/>
            </a:lvl1pPr>
            <a:lvl2pPr marL="281178" indent="0">
              <a:lnSpc>
                <a:spcPct val="125000"/>
              </a:lnSpc>
              <a:spcAft>
                <a:spcPts val="600"/>
              </a:spcAft>
              <a:buNone/>
              <a:defRPr sz="1800"/>
            </a:lvl2pPr>
            <a:lvl3pPr marL="566928" indent="0">
              <a:lnSpc>
                <a:spcPct val="125000"/>
              </a:lnSpc>
              <a:spcAft>
                <a:spcPts val="600"/>
              </a:spcAft>
              <a:buNone/>
              <a:defRPr sz="1800"/>
            </a:lvl3pPr>
            <a:lvl4pPr marL="850392" indent="0">
              <a:lnSpc>
                <a:spcPct val="125000"/>
              </a:lnSpc>
              <a:spcAft>
                <a:spcPts val="600"/>
              </a:spcAft>
              <a:buNone/>
              <a:defRPr sz="1800"/>
            </a:lvl4pPr>
            <a:lvl5pPr marL="1133856" indent="0">
              <a:lnSpc>
                <a:spcPct val="125000"/>
              </a:lnSpc>
              <a:spcAft>
                <a:spcPts val="600"/>
              </a:spcAft>
              <a:buNone/>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Table Placeholder 7">
            <a:extLst>
              <a:ext uri="{FF2B5EF4-FFF2-40B4-BE49-F238E27FC236}">
                <a16:creationId xmlns:a16="http://schemas.microsoft.com/office/drawing/2014/main" id="{0C5070DA-50C2-065D-00B0-3B12070D77E7}"/>
              </a:ext>
            </a:extLst>
          </p:cNvPr>
          <p:cNvSpPr>
            <a:spLocks noGrp="1"/>
          </p:cNvSpPr>
          <p:nvPr>
            <p:ph type="tbl" sz="quarter" idx="15"/>
          </p:nvPr>
        </p:nvSpPr>
        <p:spPr>
          <a:xfrm>
            <a:off x="5075238" y="461735"/>
            <a:ext cx="6473842" cy="3867150"/>
          </a:xfrm>
        </p:spPr>
        <p:txBody>
          <a:bodyPr anchor="t"/>
          <a:lstStyle>
            <a:lvl1pPr marL="0" indent="0" algn="ctr">
              <a:buNone/>
              <a:defRPr/>
            </a:lvl1pPr>
          </a:lstStyle>
          <a:p>
            <a:r>
              <a:rPr lang="en-US"/>
              <a:t>Click icon to add table</a:t>
            </a:r>
            <a:endParaRPr lang="en-US" dirty="0"/>
          </a:p>
        </p:txBody>
      </p:sp>
      <p:sp>
        <p:nvSpPr>
          <p:cNvPr id="15" name="Date Placeholder 3">
            <a:extLst>
              <a:ext uri="{FF2B5EF4-FFF2-40B4-BE49-F238E27FC236}">
                <a16:creationId xmlns:a16="http://schemas.microsoft.com/office/drawing/2014/main" id="{2F8DD265-980F-4708-EDDF-3130F434AC9D}"/>
              </a:ext>
            </a:extLst>
          </p:cNvPr>
          <p:cNvSpPr>
            <a:spLocks noGrp="1"/>
          </p:cNvSpPr>
          <p:nvPr>
            <p:ph type="dt" sz="half" idx="10"/>
          </p:nvPr>
        </p:nvSpPr>
        <p:spPr>
          <a:xfrm>
            <a:off x="6678168" y="6309360"/>
            <a:ext cx="2148840" cy="457200"/>
          </a:xfrm>
        </p:spPr>
        <p:txBody>
          <a:bodyPr/>
          <a:lstStyle>
            <a:lvl1pPr algn="l">
              <a:defRPr/>
            </a:lvl1pPr>
          </a:lstStyle>
          <a:p>
            <a:r>
              <a:rPr lang="en-US" dirty="0"/>
              <a:t>9/8/20XX</a:t>
            </a:r>
          </a:p>
        </p:txBody>
      </p:sp>
      <p:sp>
        <p:nvSpPr>
          <p:cNvPr id="8" name="Footer Placeholder 4">
            <a:extLst>
              <a:ext uri="{FF2B5EF4-FFF2-40B4-BE49-F238E27FC236}">
                <a16:creationId xmlns:a16="http://schemas.microsoft.com/office/drawing/2014/main" id="{BD5DA270-E83F-4CC8-9DA6-27CA3AEC0745}"/>
              </a:ext>
            </a:extLst>
          </p:cNvPr>
          <p:cNvSpPr>
            <a:spLocks noGrp="1"/>
          </p:cNvSpPr>
          <p:nvPr>
            <p:ph type="ftr" sz="quarter" idx="11"/>
          </p:nvPr>
        </p:nvSpPr>
        <p:spPr>
          <a:xfrm>
            <a:off x="1535372" y="6309360"/>
            <a:ext cx="4946592" cy="457200"/>
          </a:xfrm>
        </p:spPr>
        <p:txBody>
          <a:bodyPr/>
          <a:lstStyle/>
          <a:p>
            <a:r>
              <a:rPr lang="en-US" dirty="0"/>
              <a:t>Presentation Title</a:t>
            </a:r>
          </a:p>
        </p:txBody>
      </p:sp>
      <p:sp>
        <p:nvSpPr>
          <p:cNvPr id="10" name="Slide Number Placeholder 5">
            <a:extLst>
              <a:ext uri="{FF2B5EF4-FFF2-40B4-BE49-F238E27FC236}">
                <a16:creationId xmlns:a16="http://schemas.microsoft.com/office/drawing/2014/main" id="{5339F117-3072-4F0C-8D1D-E5DC918CE4F0}"/>
              </a:ext>
            </a:extLst>
          </p:cNvPr>
          <p:cNvSpPr>
            <a:spLocks noGrp="1"/>
          </p:cNvSpPr>
          <p:nvPr>
            <p:ph type="sldNum" sz="quarter" idx="12"/>
          </p:nvPr>
        </p:nvSpPr>
        <p:spPr>
          <a:xfrm>
            <a:off x="10569202" y="6309360"/>
            <a:ext cx="979879" cy="457200"/>
          </a:xfrm>
        </p:spPr>
        <p:txBody>
          <a:bodyPr/>
          <a:lstStyle>
            <a:lvl1pPr>
              <a:defRPr sz="1200" b="0"/>
            </a:lvl1pPr>
          </a:lstStyle>
          <a:p>
            <a:fld id="{FAEF9944-A4F6-4C59-AEBD-678D6480B8EA}" type="slidenum">
              <a:rPr lang="en-US" smtClean="0"/>
              <a:pPr/>
              <a:t>‹#›</a:t>
            </a:fld>
            <a:endParaRPr lang="en-US" dirty="0"/>
          </a:p>
        </p:txBody>
      </p:sp>
    </p:spTree>
    <p:extLst>
      <p:ext uri="{BB962C8B-B14F-4D97-AF65-F5344CB8AC3E}">
        <p14:creationId xmlns:p14="http://schemas.microsoft.com/office/powerpoint/2010/main" val="28958315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9/8/20XX</a:t>
            </a:r>
            <a:endParaRPr lang="en-US" dirty="0"/>
          </a:p>
        </p:txBody>
      </p:sp>
      <p:sp>
        <p:nvSpPr>
          <p:cNvPr id="5" name="Footer Placeholder 4"/>
          <p:cNvSpPr>
            <a:spLocks noGrp="1"/>
          </p:cNvSpPr>
          <p:nvPr>
            <p:ph type="ftr" sz="quarter" idx="11"/>
          </p:nvPr>
        </p:nvSpPr>
        <p:spPr/>
        <p:txBody>
          <a:bodyPr/>
          <a:lstStyle/>
          <a:p>
            <a:r>
              <a:rPr lang="en-US"/>
              <a:t>Presentation Title</a:t>
            </a:r>
            <a:endParaRPr lang="en-US" dirty="0"/>
          </a:p>
        </p:txBody>
      </p:sp>
      <p:sp>
        <p:nvSpPr>
          <p:cNvPr id="6" name="Slide Number Placeholder 5"/>
          <p:cNvSpPr>
            <a:spLocks noGrp="1"/>
          </p:cNvSpPr>
          <p:nvPr>
            <p:ph type="sldNum" sz="quarter" idx="12"/>
          </p:nvPr>
        </p:nvSpPr>
        <p:spPr/>
        <p:txBody>
          <a:bodyPr/>
          <a:lstStyle/>
          <a:p>
            <a:fld id="{FAEF9944-A4F6-4C59-AEBD-678D6480B8EA}" type="slidenum">
              <a:rPr lang="en-US" smtClean="0"/>
              <a:pPr/>
              <a:t>‹#›</a:t>
            </a:fld>
            <a:endParaRPr lang="en-US" dirty="0"/>
          </a:p>
        </p:txBody>
      </p:sp>
    </p:spTree>
    <p:extLst>
      <p:ext uri="{BB962C8B-B14F-4D97-AF65-F5344CB8AC3E}">
        <p14:creationId xmlns:p14="http://schemas.microsoft.com/office/powerpoint/2010/main" val="2120849448"/>
      </p:ext>
    </p:extLst>
  </p:cSld>
  <p:clrMapOvr>
    <a:masterClrMapping/>
  </p:clrMapOvr>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Two Content 3">
    <p:spTree>
      <p:nvGrpSpPr>
        <p:cNvPr id="1" name=""/>
        <p:cNvGrpSpPr/>
        <p:nvPr/>
      </p:nvGrpSpPr>
      <p:grpSpPr>
        <a:xfrm>
          <a:off x="0" y="0"/>
          <a:ext cx="0" cy="0"/>
          <a:chOff x="0" y="0"/>
          <a:chExt cx="0" cy="0"/>
        </a:xfrm>
      </p:grpSpPr>
      <p:sp useBgFill="1">
        <p:nvSpPr>
          <p:cNvPr id="2" name="Rectangle 1">
            <a:extLst>
              <a:ext uri="{FF2B5EF4-FFF2-40B4-BE49-F238E27FC236}">
                <a16:creationId xmlns:a16="http://schemas.microsoft.com/office/drawing/2014/main" id="{2A19A957-1FB5-43F8-B325-BBD9FEF23E88}"/>
              </a:ext>
              <a:ext uri="{C183D7F6-B498-43B3-948B-1728B52AA6E4}">
                <adec:decorative xmlns:adec="http://schemas.microsoft.com/office/drawing/2017/decorative" val="1"/>
              </a:ext>
            </a:extLst>
          </p:cNvPr>
          <p:cNvSpPr/>
          <p:nvPr userDrawn="1"/>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20" name="Rectangle 19">
            <a:extLst>
              <a:ext uri="{FF2B5EF4-FFF2-40B4-BE49-F238E27FC236}">
                <a16:creationId xmlns:a16="http://schemas.microsoft.com/office/drawing/2014/main" id="{3FA5410A-92A6-4C0B-9D89-186B7DDB20BD}"/>
              </a:ext>
              <a:ext uri="{C183D7F6-B498-43B3-948B-1728B52AA6E4}">
                <adec:decorative xmlns:adec="http://schemas.microsoft.com/office/drawing/2017/decorative" val="1"/>
              </a:ext>
            </a:extLst>
          </p:cNvPr>
          <p:cNvSpPr/>
          <p:nvPr userDrawn="1"/>
        </p:nvSpPr>
        <p:spPr>
          <a:xfrm>
            <a:off x="0" y="0"/>
            <a:ext cx="12192000" cy="13516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21A26073-23A2-4B91-A128-79AA1BE93523}"/>
              </a:ext>
              <a:ext uri="{C183D7F6-B498-43B3-948B-1728B52AA6E4}">
                <adec:decorative xmlns:adec="http://schemas.microsoft.com/office/drawing/2017/decorative" val="1"/>
              </a:ext>
            </a:extLst>
          </p:cNvPr>
          <p:cNvSpPr/>
          <p:nvPr userDrawn="1"/>
        </p:nvSpPr>
        <p:spPr>
          <a:xfrm>
            <a:off x="1" y="1351619"/>
            <a:ext cx="12192000" cy="4749487"/>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C14D5DFA-0CEA-43F0-98EE-6C9F741F7C96}"/>
              </a:ext>
              <a:ext uri="{C183D7F6-B498-43B3-948B-1728B52AA6E4}">
                <adec:decorative xmlns:adec="http://schemas.microsoft.com/office/drawing/2017/decorative" val="1"/>
              </a:ext>
            </a:extLst>
          </p:cNvPr>
          <p:cNvSpPr/>
          <p:nvPr userDrawn="1"/>
        </p:nvSpPr>
        <p:spPr>
          <a:xfrm>
            <a:off x="1" y="6107836"/>
            <a:ext cx="4651248" cy="7501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5E19795B-1103-80EF-6098-1E8371D07DB8}"/>
              </a:ext>
            </a:extLst>
          </p:cNvPr>
          <p:cNvSpPr>
            <a:spLocks noGrp="1"/>
          </p:cNvSpPr>
          <p:nvPr>
            <p:ph type="title" hasCustomPrompt="1"/>
          </p:nvPr>
        </p:nvSpPr>
        <p:spPr>
          <a:xfrm>
            <a:off x="648935" y="91439"/>
            <a:ext cx="10900146" cy="1168739"/>
          </a:xfrm>
        </p:spPr>
        <p:txBody>
          <a:bodyPr tIns="182880" anchor="ctr" anchorCtr="0">
            <a:noAutofit/>
          </a:bodyPr>
          <a:lstStyle>
            <a:lvl1pPr>
              <a:lnSpc>
                <a:spcPct val="100000"/>
              </a:lnSpc>
              <a:defRPr sz="3200">
                <a:solidFill>
                  <a:schemeClr val="bg1"/>
                </a:solidFill>
              </a:defRPr>
            </a:lvl1pPr>
          </a:lstStyle>
          <a:p>
            <a:r>
              <a:rPr lang="en-US" dirty="0">
                <a:solidFill>
                  <a:schemeClr val="bg1"/>
                </a:solidFill>
              </a:rPr>
              <a:t>Click to add title</a:t>
            </a:r>
          </a:p>
        </p:txBody>
      </p:sp>
      <p:sp>
        <p:nvSpPr>
          <p:cNvPr id="3" name="Content Placeholder 2">
            <a:extLst>
              <a:ext uri="{FF2B5EF4-FFF2-40B4-BE49-F238E27FC236}">
                <a16:creationId xmlns:a16="http://schemas.microsoft.com/office/drawing/2014/main" id="{7ED4F766-C576-F298-E93A-CD0D832F8E4F}"/>
              </a:ext>
            </a:extLst>
          </p:cNvPr>
          <p:cNvSpPr>
            <a:spLocks noGrp="1"/>
          </p:cNvSpPr>
          <p:nvPr>
            <p:ph sz="quarter" idx="14" hasCustomPrompt="1"/>
          </p:nvPr>
        </p:nvSpPr>
        <p:spPr>
          <a:xfrm>
            <a:off x="648935" y="1646102"/>
            <a:ext cx="3819652" cy="4160520"/>
          </a:xfrm>
        </p:spPr>
        <p:txBody>
          <a:bodyPr anchor="t">
            <a:normAutofit/>
          </a:bodyPr>
          <a:lstStyle>
            <a:lvl1pPr>
              <a:lnSpc>
                <a:spcPct val="125000"/>
              </a:lnSpc>
              <a:spcAft>
                <a:spcPts val="600"/>
              </a:spcAft>
              <a:defRPr sz="1800" b="0"/>
            </a:lvl1pPr>
            <a:lvl2pPr>
              <a:lnSpc>
                <a:spcPct val="125000"/>
              </a:lnSpc>
              <a:spcAft>
                <a:spcPts val="600"/>
              </a:spcAft>
              <a:defRPr sz="1800"/>
            </a:lvl2pPr>
            <a:lvl3pPr>
              <a:lnSpc>
                <a:spcPct val="125000"/>
              </a:lnSpc>
              <a:spcAft>
                <a:spcPts val="600"/>
              </a:spcAft>
              <a:defRPr sz="1800"/>
            </a:lvl3pPr>
            <a:lvl4pPr>
              <a:lnSpc>
                <a:spcPct val="125000"/>
              </a:lnSpc>
              <a:spcAft>
                <a:spcPts val="600"/>
              </a:spcAft>
              <a:defRPr sz="1800"/>
            </a:lvl4pPr>
            <a:lvl5pPr>
              <a:lnSpc>
                <a:spcPct val="125000"/>
              </a:lnSpc>
              <a:spcAft>
                <a:spcPts val="600"/>
              </a:spcAft>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Rectangle 8">
            <a:extLst>
              <a:ext uri="{FF2B5EF4-FFF2-40B4-BE49-F238E27FC236}">
                <a16:creationId xmlns:a16="http://schemas.microsoft.com/office/drawing/2014/main" id="{8352712D-F957-4B22-8B50-BE10410FF895}"/>
              </a:ext>
              <a:ext uri="{C183D7F6-B498-43B3-948B-1728B52AA6E4}">
                <adec:decorative xmlns:adec="http://schemas.microsoft.com/office/drawing/2017/decorative" val="1"/>
              </a:ext>
            </a:extLst>
          </p:cNvPr>
          <p:cNvSpPr/>
          <p:nvPr userDrawn="1"/>
        </p:nvSpPr>
        <p:spPr>
          <a:xfrm>
            <a:off x="1524" y="6101107"/>
            <a:ext cx="12188952"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ooter Placeholder 29">
            <a:extLst>
              <a:ext uri="{FF2B5EF4-FFF2-40B4-BE49-F238E27FC236}">
                <a16:creationId xmlns:a16="http://schemas.microsoft.com/office/drawing/2014/main" id="{26FD74F8-42BB-4CB4-ABF1-5F149743B464}"/>
              </a:ext>
            </a:extLst>
          </p:cNvPr>
          <p:cNvSpPr>
            <a:spLocks noGrp="1"/>
          </p:cNvSpPr>
          <p:nvPr>
            <p:ph type="ftr" sz="quarter" idx="11"/>
          </p:nvPr>
        </p:nvSpPr>
        <p:spPr>
          <a:xfrm>
            <a:off x="642917" y="6309360"/>
            <a:ext cx="3423986" cy="457200"/>
          </a:xfrm>
        </p:spPr>
        <p:txBody>
          <a:bodyPr/>
          <a:lstStyle>
            <a:lvl1pPr>
              <a:defRPr>
                <a:solidFill>
                  <a:schemeClr val="bg1"/>
                </a:solidFill>
              </a:defRPr>
            </a:lvl1pPr>
          </a:lstStyle>
          <a:p>
            <a:r>
              <a:rPr lang="en-US" dirty="0"/>
              <a:t>Presentation Title</a:t>
            </a:r>
            <a:endParaRPr lang="en-US" dirty="0">
              <a:solidFill>
                <a:schemeClr val="bg1"/>
              </a:solidFill>
            </a:endParaRPr>
          </a:p>
        </p:txBody>
      </p:sp>
      <p:sp>
        <p:nvSpPr>
          <p:cNvPr id="10" name="Date Placeholder 28">
            <a:extLst>
              <a:ext uri="{FF2B5EF4-FFF2-40B4-BE49-F238E27FC236}">
                <a16:creationId xmlns:a16="http://schemas.microsoft.com/office/drawing/2014/main" id="{5B031752-6400-4BFB-979F-E2EE795E4B90}"/>
              </a:ext>
            </a:extLst>
          </p:cNvPr>
          <p:cNvSpPr>
            <a:spLocks noGrp="1"/>
          </p:cNvSpPr>
          <p:nvPr>
            <p:ph type="dt" sz="half" idx="10"/>
          </p:nvPr>
        </p:nvSpPr>
        <p:spPr>
          <a:xfrm>
            <a:off x="5373620" y="6309360"/>
            <a:ext cx="3411973" cy="457200"/>
          </a:xfrm>
        </p:spPr>
        <p:txBody>
          <a:bodyPr/>
          <a:lstStyle>
            <a:lvl1pPr>
              <a:defRPr>
                <a:solidFill>
                  <a:schemeClr val="tx2"/>
                </a:solidFill>
              </a:defRPr>
            </a:lvl1pPr>
          </a:lstStyle>
          <a:p>
            <a:r>
              <a:rPr lang="en-US" dirty="0"/>
              <a:t>9/8/20XX</a:t>
            </a:r>
          </a:p>
        </p:txBody>
      </p:sp>
      <p:sp>
        <p:nvSpPr>
          <p:cNvPr id="12" name="Slide Number Placeholder 30">
            <a:extLst>
              <a:ext uri="{FF2B5EF4-FFF2-40B4-BE49-F238E27FC236}">
                <a16:creationId xmlns:a16="http://schemas.microsoft.com/office/drawing/2014/main" id="{6A5CAEAF-7DEC-4B20-8B1E-301A9D0E684A}"/>
              </a:ext>
            </a:extLst>
          </p:cNvPr>
          <p:cNvSpPr>
            <a:spLocks noGrp="1"/>
          </p:cNvSpPr>
          <p:nvPr>
            <p:ph type="sldNum" sz="quarter" idx="12"/>
          </p:nvPr>
        </p:nvSpPr>
        <p:spPr>
          <a:xfrm>
            <a:off x="10569202" y="6309360"/>
            <a:ext cx="979879" cy="457200"/>
          </a:xfrm>
        </p:spPr>
        <p:txBody>
          <a:bodyPr/>
          <a:lstStyle>
            <a:lvl1pPr>
              <a:defRPr sz="1200" b="0"/>
            </a:lvl1pPr>
          </a:lstStyle>
          <a:p>
            <a:fld id="{FAEF9944-A4F6-4C59-AEBD-678D6480B8EA}" type="slidenum">
              <a:rPr lang="en-US" smtClean="0"/>
              <a:pPr/>
              <a:t>‹#›</a:t>
            </a:fld>
            <a:endParaRPr lang="en-US" dirty="0"/>
          </a:p>
        </p:txBody>
      </p:sp>
      <p:sp>
        <p:nvSpPr>
          <p:cNvPr id="13" name="Rectangle 12">
            <a:extLst>
              <a:ext uri="{FF2B5EF4-FFF2-40B4-BE49-F238E27FC236}">
                <a16:creationId xmlns:a16="http://schemas.microsoft.com/office/drawing/2014/main" id="{70B696A3-EA34-4924-9037-E330B1CB890E}"/>
              </a:ext>
              <a:ext uri="{C183D7F6-B498-43B3-948B-1728B52AA6E4}">
                <adec:decorative xmlns:adec="http://schemas.microsoft.com/office/drawing/2017/decorative" val="1"/>
              </a:ext>
            </a:extLst>
          </p:cNvPr>
          <p:cNvSpPr/>
          <p:nvPr userDrawn="1"/>
        </p:nvSpPr>
        <p:spPr>
          <a:xfrm>
            <a:off x="4633798" y="6117631"/>
            <a:ext cx="64008" cy="74036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Content Placeholder 2">
            <a:extLst>
              <a:ext uri="{FF2B5EF4-FFF2-40B4-BE49-F238E27FC236}">
                <a16:creationId xmlns:a16="http://schemas.microsoft.com/office/drawing/2014/main" id="{2E94D0A7-4358-49BF-96EE-8DEB6F4DCF56}"/>
              </a:ext>
            </a:extLst>
          </p:cNvPr>
          <p:cNvSpPr>
            <a:spLocks noGrp="1"/>
          </p:cNvSpPr>
          <p:nvPr>
            <p:ph sz="quarter" idx="19" hasCustomPrompt="1"/>
          </p:nvPr>
        </p:nvSpPr>
        <p:spPr>
          <a:xfrm>
            <a:off x="4679661" y="1646102"/>
            <a:ext cx="6863403" cy="4160520"/>
          </a:xfrm>
        </p:spPr>
        <p:txBody>
          <a:bodyPr anchor="t">
            <a:normAutofit/>
          </a:bodyPr>
          <a:lstStyle>
            <a:lvl1pPr marL="0" indent="0">
              <a:lnSpc>
                <a:spcPct val="125000"/>
              </a:lnSpc>
              <a:spcAft>
                <a:spcPts val="600"/>
              </a:spcAft>
              <a:buNone/>
              <a:defRPr sz="1800" b="0"/>
            </a:lvl1pPr>
            <a:lvl2pPr marL="283464">
              <a:lnSpc>
                <a:spcPct val="125000"/>
              </a:lnSpc>
              <a:spcAft>
                <a:spcPts val="600"/>
              </a:spcAft>
              <a:defRPr sz="1800"/>
            </a:lvl2pPr>
            <a:lvl3pPr marL="566928">
              <a:lnSpc>
                <a:spcPct val="125000"/>
              </a:lnSpc>
              <a:spcAft>
                <a:spcPts val="600"/>
              </a:spcAft>
              <a:defRPr sz="1800"/>
            </a:lvl3pPr>
            <a:lvl4pPr marL="850392">
              <a:lnSpc>
                <a:spcPct val="125000"/>
              </a:lnSpc>
              <a:spcAft>
                <a:spcPts val="600"/>
              </a:spcAft>
              <a:defRPr sz="1800"/>
            </a:lvl4pPr>
            <a:lvl5pPr marL="1133856">
              <a:lnSpc>
                <a:spcPct val="125000"/>
              </a:lnSpc>
              <a:spcAft>
                <a:spcPts val="600"/>
              </a:spcAft>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317369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able">
    <p:spTree>
      <p:nvGrpSpPr>
        <p:cNvPr id="1" name=""/>
        <p:cNvGrpSpPr/>
        <p:nvPr/>
      </p:nvGrpSpPr>
      <p:grpSpPr>
        <a:xfrm>
          <a:off x="0" y="0"/>
          <a:ext cx="0" cy="0"/>
          <a:chOff x="0" y="0"/>
          <a:chExt cx="0" cy="0"/>
        </a:xfrm>
      </p:grpSpPr>
      <p:sp useBgFill="1">
        <p:nvSpPr>
          <p:cNvPr id="6" name="Rectangle 5">
            <a:extLst>
              <a:ext uri="{FF2B5EF4-FFF2-40B4-BE49-F238E27FC236}">
                <a16:creationId xmlns:a16="http://schemas.microsoft.com/office/drawing/2014/main" id="{2DF88512-9E62-4695-B350-39488566A1F7}"/>
              </a:ext>
              <a:ext uri="{C183D7F6-B498-43B3-948B-1728B52AA6E4}">
                <adec:decorative xmlns:adec="http://schemas.microsoft.com/office/drawing/2017/decorative" val="1"/>
              </a:ext>
            </a:extLst>
          </p:cNvPr>
          <p:cNvSpPr/>
          <p:nvPr userDrawn="1"/>
        </p:nvSpPr>
        <p:spPr>
          <a:xfrm>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18CD596D-95F4-4C5C-A0E7-86D747FE70BE}"/>
              </a:ext>
              <a:ext uri="{C183D7F6-B498-43B3-948B-1728B52AA6E4}">
                <adec:decorative xmlns:adec="http://schemas.microsoft.com/office/drawing/2017/decorative" val="1"/>
              </a:ext>
            </a:extLst>
          </p:cNvPr>
          <p:cNvSpPr/>
          <p:nvPr userDrawn="1"/>
        </p:nvSpPr>
        <p:spPr>
          <a:xfrm>
            <a:off x="1038768" y="2130218"/>
            <a:ext cx="11153231" cy="4727782"/>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67553E9F-DCBF-4BEE-A261-5AA97361A0E0}"/>
              </a:ext>
              <a:ext uri="{C183D7F6-B498-43B3-948B-1728B52AA6E4}">
                <adec:decorative xmlns:adec="http://schemas.microsoft.com/office/drawing/2017/decorative" val="1"/>
              </a:ext>
            </a:extLst>
          </p:cNvPr>
          <p:cNvSpPr/>
          <p:nvPr userDrawn="1"/>
        </p:nvSpPr>
        <p:spPr>
          <a:xfrm>
            <a:off x="0" y="896641"/>
            <a:ext cx="12192000" cy="13477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itle 1">
            <a:extLst>
              <a:ext uri="{FF2B5EF4-FFF2-40B4-BE49-F238E27FC236}">
                <a16:creationId xmlns:a16="http://schemas.microsoft.com/office/drawing/2014/main" id="{949B0EB0-AEBA-44ED-BC77-4188C7486144}"/>
              </a:ext>
            </a:extLst>
          </p:cNvPr>
          <p:cNvSpPr>
            <a:spLocks noGrp="1"/>
          </p:cNvSpPr>
          <p:nvPr>
            <p:ph type="title" hasCustomPrompt="1"/>
          </p:nvPr>
        </p:nvSpPr>
        <p:spPr>
          <a:xfrm>
            <a:off x="1535371" y="962423"/>
            <a:ext cx="10013710" cy="1216152"/>
          </a:xfrm>
        </p:spPr>
        <p:txBody>
          <a:bodyPr tIns="182880" anchor="ctr" anchorCtr="0">
            <a:noAutofit/>
          </a:bodyPr>
          <a:lstStyle>
            <a:lvl1pPr>
              <a:lnSpc>
                <a:spcPct val="100000"/>
              </a:lnSpc>
              <a:defRPr sz="3200">
                <a:solidFill>
                  <a:schemeClr val="bg1"/>
                </a:solidFill>
              </a:defRPr>
            </a:lvl1pPr>
          </a:lstStyle>
          <a:p>
            <a:r>
              <a:rPr lang="en-US" dirty="0">
                <a:solidFill>
                  <a:schemeClr val="bg1"/>
                </a:solidFill>
              </a:rPr>
              <a:t>Click to add title</a:t>
            </a:r>
          </a:p>
        </p:txBody>
      </p:sp>
      <p:sp>
        <p:nvSpPr>
          <p:cNvPr id="4" name="Table Placeholder 3">
            <a:extLst>
              <a:ext uri="{FF2B5EF4-FFF2-40B4-BE49-F238E27FC236}">
                <a16:creationId xmlns:a16="http://schemas.microsoft.com/office/drawing/2014/main" id="{74D0E84D-2B51-9F8D-82CE-C086143DC605}"/>
              </a:ext>
            </a:extLst>
          </p:cNvPr>
          <p:cNvSpPr>
            <a:spLocks noGrp="1"/>
          </p:cNvSpPr>
          <p:nvPr>
            <p:ph type="tbl" sz="quarter" idx="14"/>
          </p:nvPr>
        </p:nvSpPr>
        <p:spPr>
          <a:xfrm>
            <a:off x="1630363" y="2757951"/>
            <a:ext cx="9918700" cy="3387579"/>
          </a:xfrm>
        </p:spPr>
        <p:txBody>
          <a:bodyPr anchor="t"/>
          <a:lstStyle>
            <a:lvl1pPr marL="0" indent="0" algn="ctr">
              <a:buNone/>
              <a:defRPr/>
            </a:lvl1pPr>
          </a:lstStyle>
          <a:p>
            <a:r>
              <a:rPr lang="en-US"/>
              <a:t>Click icon to add table</a:t>
            </a:r>
            <a:endParaRPr lang="en-US" dirty="0"/>
          </a:p>
        </p:txBody>
      </p:sp>
      <p:sp>
        <p:nvSpPr>
          <p:cNvPr id="10" name="Rectangle 9">
            <a:extLst>
              <a:ext uri="{FF2B5EF4-FFF2-40B4-BE49-F238E27FC236}">
                <a16:creationId xmlns:a16="http://schemas.microsoft.com/office/drawing/2014/main" id="{7278DD10-67BC-4E87-A788-A45C6093F5F8}"/>
              </a:ext>
              <a:ext uri="{C183D7F6-B498-43B3-948B-1728B52AA6E4}">
                <adec:decorative xmlns:adec="http://schemas.microsoft.com/office/drawing/2017/decorative" val="1"/>
              </a:ext>
            </a:extLst>
          </p:cNvPr>
          <p:cNvSpPr/>
          <p:nvPr userDrawn="1"/>
        </p:nvSpPr>
        <p:spPr>
          <a:xfrm>
            <a:off x="-1" y="962423"/>
            <a:ext cx="1006766" cy="12161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916769F5-486B-4B48-A543-2C70359DF66E}"/>
              </a:ext>
              <a:ext uri="{C183D7F6-B498-43B3-948B-1728B52AA6E4}">
                <adec:decorative xmlns:adec="http://schemas.microsoft.com/office/drawing/2017/decorative" val="1"/>
              </a:ext>
            </a:extLst>
          </p:cNvPr>
          <p:cNvSpPr/>
          <p:nvPr userDrawn="1"/>
        </p:nvSpPr>
        <p:spPr>
          <a:xfrm rot="5400000">
            <a:off x="-2390232" y="3396997"/>
            <a:ext cx="6858002"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Footer Placeholder 4">
            <a:extLst>
              <a:ext uri="{FF2B5EF4-FFF2-40B4-BE49-F238E27FC236}">
                <a16:creationId xmlns:a16="http://schemas.microsoft.com/office/drawing/2014/main" id="{0DB9557B-D9D3-4FA9-2D64-D2F91957D2FC}"/>
              </a:ext>
            </a:extLst>
          </p:cNvPr>
          <p:cNvSpPr>
            <a:spLocks noGrp="1"/>
          </p:cNvSpPr>
          <p:nvPr>
            <p:ph type="ftr" sz="quarter" idx="11"/>
          </p:nvPr>
        </p:nvSpPr>
        <p:spPr>
          <a:xfrm>
            <a:off x="1535372" y="6309360"/>
            <a:ext cx="4946592" cy="457200"/>
          </a:xfrm>
        </p:spPr>
        <p:txBody>
          <a:bodyPr/>
          <a:lstStyle/>
          <a:p>
            <a:r>
              <a:rPr lang="en-US" dirty="0"/>
              <a:t>Presentation Title</a:t>
            </a:r>
          </a:p>
        </p:txBody>
      </p:sp>
      <p:sp>
        <p:nvSpPr>
          <p:cNvPr id="16" name="Slide Number Placeholder 5">
            <a:extLst>
              <a:ext uri="{FF2B5EF4-FFF2-40B4-BE49-F238E27FC236}">
                <a16:creationId xmlns:a16="http://schemas.microsoft.com/office/drawing/2014/main" id="{3BC3F5B3-7690-C0DA-4084-5EFE50E8C162}"/>
              </a:ext>
            </a:extLst>
          </p:cNvPr>
          <p:cNvSpPr>
            <a:spLocks noGrp="1"/>
          </p:cNvSpPr>
          <p:nvPr>
            <p:ph type="sldNum" sz="quarter" idx="12"/>
          </p:nvPr>
        </p:nvSpPr>
        <p:spPr>
          <a:xfrm>
            <a:off x="10569202" y="6309360"/>
            <a:ext cx="979879" cy="457200"/>
          </a:xfrm>
        </p:spPr>
        <p:txBody>
          <a:bodyPr/>
          <a:lstStyle>
            <a:lvl1pPr>
              <a:defRPr sz="1200" b="0"/>
            </a:lvl1pPr>
          </a:lstStyle>
          <a:p>
            <a:fld id="{FAEF9944-A4F6-4C59-AEBD-678D6480B8EA}" type="slidenum">
              <a:rPr lang="en-US" smtClean="0"/>
              <a:pPr/>
              <a:t>‹#›</a:t>
            </a:fld>
            <a:endParaRPr lang="en-US" dirty="0"/>
          </a:p>
        </p:txBody>
      </p:sp>
      <p:sp>
        <p:nvSpPr>
          <p:cNvPr id="17" name="Date Placeholder 3">
            <a:extLst>
              <a:ext uri="{FF2B5EF4-FFF2-40B4-BE49-F238E27FC236}">
                <a16:creationId xmlns:a16="http://schemas.microsoft.com/office/drawing/2014/main" id="{99E56FFE-09D7-3078-C9E8-DFE8CF68AAD5}"/>
              </a:ext>
            </a:extLst>
          </p:cNvPr>
          <p:cNvSpPr>
            <a:spLocks noGrp="1"/>
          </p:cNvSpPr>
          <p:nvPr>
            <p:ph type="dt" sz="half" idx="10"/>
          </p:nvPr>
        </p:nvSpPr>
        <p:spPr>
          <a:xfrm>
            <a:off x="6678168" y="6309360"/>
            <a:ext cx="2148840" cy="457200"/>
          </a:xfrm>
        </p:spPr>
        <p:txBody>
          <a:bodyPr/>
          <a:lstStyle>
            <a:lvl1pPr algn="l">
              <a:defRPr/>
            </a:lvl1pPr>
          </a:lstStyle>
          <a:p>
            <a:r>
              <a:rPr lang="en-US" dirty="0"/>
              <a:t>9/8/20XX</a:t>
            </a:r>
          </a:p>
        </p:txBody>
      </p:sp>
    </p:spTree>
    <p:extLst>
      <p:ext uri="{BB962C8B-B14F-4D97-AF65-F5344CB8AC3E}">
        <p14:creationId xmlns:p14="http://schemas.microsoft.com/office/powerpoint/2010/main" val="24340333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Content 1">
    <p:spTree>
      <p:nvGrpSpPr>
        <p:cNvPr id="1" name=""/>
        <p:cNvGrpSpPr/>
        <p:nvPr/>
      </p:nvGrpSpPr>
      <p:grpSpPr>
        <a:xfrm>
          <a:off x="0" y="0"/>
          <a:ext cx="0" cy="0"/>
          <a:chOff x="0" y="0"/>
          <a:chExt cx="0" cy="0"/>
        </a:xfrm>
      </p:grpSpPr>
      <p:sp useBgFill="1">
        <p:nvSpPr>
          <p:cNvPr id="6" name="Rectangle 5">
            <a:extLst>
              <a:ext uri="{FF2B5EF4-FFF2-40B4-BE49-F238E27FC236}">
                <a16:creationId xmlns:a16="http://schemas.microsoft.com/office/drawing/2014/main" id="{23DC2F0A-1748-49AE-AF72-D6BBB4F8FEC3}"/>
              </a:ext>
              <a:ext uri="{C183D7F6-B498-43B3-948B-1728B52AA6E4}">
                <adec:decorative xmlns:adec="http://schemas.microsoft.com/office/drawing/2017/decorative" val="1"/>
              </a:ext>
            </a:extLst>
          </p:cNvPr>
          <p:cNvSpPr/>
          <p:nvPr userDrawn="1"/>
        </p:nvSpPr>
        <p:spPr>
          <a:xfrm flipH="1">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683DF7B1-E0C5-4E09-BB5C-F11EA14D7C95}"/>
              </a:ext>
              <a:ext uri="{C183D7F6-B498-43B3-948B-1728B52AA6E4}">
                <adec:decorative xmlns:adec="http://schemas.microsoft.com/office/drawing/2017/decorative" val="1"/>
              </a:ext>
            </a:extLst>
          </p:cNvPr>
          <p:cNvSpPr/>
          <p:nvPr userDrawn="1"/>
        </p:nvSpPr>
        <p:spPr>
          <a:xfrm>
            <a:off x="0" y="866789"/>
            <a:ext cx="6833381" cy="259421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itle 1">
            <a:extLst>
              <a:ext uri="{FF2B5EF4-FFF2-40B4-BE49-F238E27FC236}">
                <a16:creationId xmlns:a16="http://schemas.microsoft.com/office/drawing/2014/main" id="{BBC678EC-E47C-4AC2-A75A-7022CECD0031}"/>
              </a:ext>
            </a:extLst>
          </p:cNvPr>
          <p:cNvSpPr>
            <a:spLocks noGrp="1"/>
          </p:cNvSpPr>
          <p:nvPr>
            <p:ph type="title" hasCustomPrompt="1"/>
          </p:nvPr>
        </p:nvSpPr>
        <p:spPr>
          <a:xfrm>
            <a:off x="1434622" y="848455"/>
            <a:ext cx="5102365" cy="2601914"/>
          </a:xfrm>
        </p:spPr>
        <p:txBody>
          <a:bodyPr tIns="182880" anchor="ctr" anchorCtr="0">
            <a:noAutofit/>
          </a:bodyPr>
          <a:lstStyle>
            <a:lvl1pPr>
              <a:lnSpc>
                <a:spcPct val="100000"/>
              </a:lnSpc>
              <a:defRPr sz="3200" cap="all" baseline="0">
                <a:solidFill>
                  <a:schemeClr val="bg1"/>
                </a:solidFill>
              </a:defRPr>
            </a:lvl1pPr>
          </a:lstStyle>
          <a:p>
            <a:r>
              <a:rPr lang="en-US" dirty="0">
                <a:solidFill>
                  <a:schemeClr val="bg1"/>
                </a:solidFill>
              </a:rPr>
              <a:t>CLICK TO ADD TITLE</a:t>
            </a:r>
          </a:p>
        </p:txBody>
      </p:sp>
      <p:sp>
        <p:nvSpPr>
          <p:cNvPr id="9" name="Rectangle 8">
            <a:extLst>
              <a:ext uri="{FF2B5EF4-FFF2-40B4-BE49-F238E27FC236}">
                <a16:creationId xmlns:a16="http://schemas.microsoft.com/office/drawing/2014/main" id="{5E74E69A-5ABD-42DF-A2B0-997A626257D4}"/>
              </a:ext>
              <a:ext uri="{C183D7F6-B498-43B3-948B-1728B52AA6E4}">
                <adec:decorative xmlns:adec="http://schemas.microsoft.com/office/drawing/2017/decorative" val="1"/>
              </a:ext>
            </a:extLst>
          </p:cNvPr>
          <p:cNvSpPr/>
          <p:nvPr userDrawn="1"/>
        </p:nvSpPr>
        <p:spPr>
          <a:xfrm>
            <a:off x="-3063" y="920164"/>
            <a:ext cx="1070775" cy="24661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EC2B6D0A-4A1F-4B59-B429-AD3FABC74F33}"/>
              </a:ext>
              <a:ext uri="{C183D7F6-B498-43B3-948B-1728B52AA6E4}">
                <adec:decorative xmlns:adec="http://schemas.microsoft.com/office/drawing/2017/decorative" val="1"/>
              </a:ext>
            </a:extLst>
          </p:cNvPr>
          <p:cNvSpPr/>
          <p:nvPr userDrawn="1"/>
        </p:nvSpPr>
        <p:spPr>
          <a:xfrm rot="5400000">
            <a:off x="-2390232" y="3396997"/>
            <a:ext cx="6858002"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32B66529-F6B7-4C1C-8291-8139628DF6C0}"/>
              </a:ext>
              <a:ext uri="{C183D7F6-B498-43B3-948B-1728B52AA6E4}">
                <adec:decorative xmlns:adec="http://schemas.microsoft.com/office/drawing/2017/decorative" val="1"/>
              </a:ext>
            </a:extLst>
          </p:cNvPr>
          <p:cNvSpPr/>
          <p:nvPr userDrawn="1"/>
        </p:nvSpPr>
        <p:spPr>
          <a:xfrm>
            <a:off x="0" y="848456"/>
            <a:ext cx="6833382" cy="7170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872245B9-34B5-4F89-8EA6-C018B9D4FA46}"/>
              </a:ext>
              <a:ext uri="{C183D7F6-B498-43B3-948B-1728B52AA6E4}">
                <adec:decorative xmlns:adec="http://schemas.microsoft.com/office/drawing/2017/decorative" val="1"/>
              </a:ext>
            </a:extLst>
          </p:cNvPr>
          <p:cNvSpPr/>
          <p:nvPr userDrawn="1"/>
        </p:nvSpPr>
        <p:spPr>
          <a:xfrm>
            <a:off x="6858023" y="3442673"/>
            <a:ext cx="5333977" cy="3415328"/>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690814BE-76E8-43EC-9616-A1F02F053AD5}"/>
              </a:ext>
              <a:ext uri="{C183D7F6-B498-43B3-948B-1728B52AA6E4}">
                <adec:decorative xmlns:adec="http://schemas.microsoft.com/office/drawing/2017/decorative" val="1"/>
              </a:ext>
            </a:extLst>
          </p:cNvPr>
          <p:cNvSpPr/>
          <p:nvPr userDrawn="1"/>
        </p:nvSpPr>
        <p:spPr>
          <a:xfrm>
            <a:off x="0" y="3396996"/>
            <a:ext cx="12192001"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Content Placeholder 2">
            <a:extLst>
              <a:ext uri="{FF2B5EF4-FFF2-40B4-BE49-F238E27FC236}">
                <a16:creationId xmlns:a16="http://schemas.microsoft.com/office/drawing/2014/main" id="{F8AAA0A6-9D4B-4AA2-82F0-77E5ECF4B647}"/>
              </a:ext>
            </a:extLst>
          </p:cNvPr>
          <p:cNvSpPr>
            <a:spLocks noGrp="1"/>
          </p:cNvSpPr>
          <p:nvPr>
            <p:ph idx="1" hasCustomPrompt="1"/>
          </p:nvPr>
        </p:nvSpPr>
        <p:spPr>
          <a:xfrm>
            <a:off x="7386762" y="3928342"/>
            <a:ext cx="4162319" cy="2285000"/>
          </a:xfrm>
        </p:spPr>
        <p:txBody>
          <a:bodyPr anchor="ctr">
            <a:normAutofit/>
          </a:bodyPr>
          <a:lstStyle>
            <a:lvl1pPr marL="0" indent="0">
              <a:lnSpc>
                <a:spcPct val="100000"/>
              </a:lnSpc>
              <a:spcAft>
                <a:spcPts val="600"/>
              </a:spcAft>
              <a:buNone/>
              <a:defRPr sz="1800" b="0"/>
            </a:lvl1pPr>
          </a:lstStyle>
          <a:p>
            <a:r>
              <a:rPr lang="en-US" dirty="0"/>
              <a:t>Click to add text</a:t>
            </a:r>
          </a:p>
        </p:txBody>
      </p:sp>
      <p:sp>
        <p:nvSpPr>
          <p:cNvPr id="17" name="Footer Placeholder 12">
            <a:extLst>
              <a:ext uri="{FF2B5EF4-FFF2-40B4-BE49-F238E27FC236}">
                <a16:creationId xmlns:a16="http://schemas.microsoft.com/office/drawing/2014/main" id="{8E3FFD99-95F0-47A4-8642-FB9FECEC4F37}"/>
              </a:ext>
            </a:extLst>
          </p:cNvPr>
          <p:cNvSpPr>
            <a:spLocks noGrp="1"/>
          </p:cNvSpPr>
          <p:nvPr>
            <p:ph type="ftr" sz="quarter" idx="11"/>
          </p:nvPr>
        </p:nvSpPr>
        <p:spPr>
          <a:xfrm>
            <a:off x="1525917" y="6309360"/>
            <a:ext cx="4946592" cy="457200"/>
          </a:xfrm>
        </p:spPr>
        <p:txBody>
          <a:bodyPr/>
          <a:lstStyle>
            <a:lvl1pPr>
              <a:defRPr lang="en-US" sz="1200" kern="1200" spc="150" baseline="0" dirty="0">
                <a:solidFill>
                  <a:schemeClr val="tx1">
                    <a:lumMod val="75000"/>
                    <a:lumOff val="25000"/>
                  </a:schemeClr>
                </a:solidFill>
                <a:latin typeface="+mj-lt"/>
                <a:ea typeface="+mn-ea"/>
                <a:cs typeface="+mn-cs"/>
              </a:defRPr>
            </a:lvl1pPr>
          </a:lstStyle>
          <a:p>
            <a:r>
              <a:rPr lang="en-US" dirty="0"/>
              <a:t>Presentation Title</a:t>
            </a:r>
          </a:p>
        </p:txBody>
      </p:sp>
      <p:sp>
        <p:nvSpPr>
          <p:cNvPr id="18" name="Rectangle 17">
            <a:extLst>
              <a:ext uri="{FF2B5EF4-FFF2-40B4-BE49-F238E27FC236}">
                <a16:creationId xmlns:a16="http://schemas.microsoft.com/office/drawing/2014/main" id="{94727536-E532-4015-A178-0ABB6B09C661}"/>
              </a:ext>
              <a:ext uri="{C183D7F6-B498-43B3-948B-1728B52AA6E4}">
                <adec:decorative xmlns:adec="http://schemas.microsoft.com/office/drawing/2017/decorative" val="1"/>
              </a:ext>
            </a:extLst>
          </p:cNvPr>
          <p:cNvSpPr/>
          <p:nvPr userDrawn="1"/>
        </p:nvSpPr>
        <p:spPr>
          <a:xfrm rot="5400000">
            <a:off x="3398931" y="3396997"/>
            <a:ext cx="6858002"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Date Placeholder 11">
            <a:extLst>
              <a:ext uri="{FF2B5EF4-FFF2-40B4-BE49-F238E27FC236}">
                <a16:creationId xmlns:a16="http://schemas.microsoft.com/office/drawing/2014/main" id="{22977876-C29D-4D32-9948-303465AEC312}"/>
              </a:ext>
            </a:extLst>
          </p:cNvPr>
          <p:cNvSpPr>
            <a:spLocks noGrp="1"/>
          </p:cNvSpPr>
          <p:nvPr>
            <p:ph type="dt" sz="half" idx="10"/>
          </p:nvPr>
        </p:nvSpPr>
        <p:spPr>
          <a:xfrm>
            <a:off x="7377730" y="6309360"/>
            <a:ext cx="2736329" cy="457200"/>
          </a:xfrm>
        </p:spPr>
        <p:txBody>
          <a:bodyPr/>
          <a:lstStyle/>
          <a:p>
            <a:r>
              <a:rPr lang="en-US" dirty="0"/>
              <a:t>9/8/20XX</a:t>
            </a:r>
          </a:p>
        </p:txBody>
      </p:sp>
      <p:sp>
        <p:nvSpPr>
          <p:cNvPr id="20" name="Slide Number Placeholder 15">
            <a:extLst>
              <a:ext uri="{FF2B5EF4-FFF2-40B4-BE49-F238E27FC236}">
                <a16:creationId xmlns:a16="http://schemas.microsoft.com/office/drawing/2014/main" id="{6A7BC11E-2EF0-4989-9A7E-7AB377DB8534}"/>
              </a:ext>
            </a:extLst>
          </p:cNvPr>
          <p:cNvSpPr>
            <a:spLocks noGrp="1"/>
          </p:cNvSpPr>
          <p:nvPr>
            <p:ph type="sldNum" sz="quarter" idx="12"/>
          </p:nvPr>
        </p:nvSpPr>
        <p:spPr>
          <a:xfrm>
            <a:off x="10569202" y="6309360"/>
            <a:ext cx="979879" cy="457200"/>
          </a:xfrm>
        </p:spPr>
        <p:txBody>
          <a:bodyPr/>
          <a:lstStyle>
            <a:lvl1pPr>
              <a:defRPr sz="1200" b="0"/>
            </a:lvl1pPr>
          </a:lstStyle>
          <a:p>
            <a:fld id="{FAEF9944-A4F6-4C59-AEBD-678D6480B8EA}" type="slidenum">
              <a:rPr lang="en-US" smtClean="0"/>
              <a:pPr/>
              <a:t>‹#›</a:t>
            </a:fld>
            <a:endParaRPr lang="en-US" dirty="0"/>
          </a:p>
        </p:txBody>
      </p:sp>
      <p:sp>
        <p:nvSpPr>
          <p:cNvPr id="2" name="Rectangle 1">
            <a:extLst>
              <a:ext uri="{FF2B5EF4-FFF2-40B4-BE49-F238E27FC236}">
                <a16:creationId xmlns:a16="http://schemas.microsoft.com/office/drawing/2014/main" id="{50557ABF-B75C-BD78-1A04-E483A57A9491}"/>
              </a:ext>
              <a:ext uri="{C183D7F6-B498-43B3-948B-1728B52AA6E4}">
                <adec:decorative xmlns:adec="http://schemas.microsoft.com/office/drawing/2017/decorative" val="1"/>
              </a:ext>
            </a:extLst>
          </p:cNvPr>
          <p:cNvSpPr/>
          <p:nvPr userDrawn="1"/>
        </p:nvSpPr>
        <p:spPr>
          <a:xfrm>
            <a:off x="1067712" y="0"/>
            <a:ext cx="5728216" cy="84552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40183854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1_Title Only">
    <p:spTree>
      <p:nvGrpSpPr>
        <p:cNvPr id="1" name=""/>
        <p:cNvGrpSpPr/>
        <p:nvPr/>
      </p:nvGrpSpPr>
      <p:grpSpPr>
        <a:xfrm>
          <a:off x="0" y="0"/>
          <a:ext cx="0" cy="0"/>
          <a:chOff x="0" y="0"/>
          <a:chExt cx="0" cy="0"/>
        </a:xfrm>
      </p:grpSpPr>
      <p:sp useBgFill="1">
        <p:nvSpPr>
          <p:cNvPr id="52" name="Rectangle 51">
            <a:extLst>
              <a:ext uri="{FF2B5EF4-FFF2-40B4-BE49-F238E27FC236}">
                <a16:creationId xmlns:a16="http://schemas.microsoft.com/office/drawing/2014/main" id="{EA8D8870-8337-4ABD-9EA6-3D5AAB7E42D9}"/>
              </a:ext>
              <a:ext uri="{C183D7F6-B498-43B3-948B-1728B52AA6E4}">
                <adec:decorative xmlns:adec="http://schemas.microsoft.com/office/drawing/2017/decorative" val="1"/>
              </a:ext>
            </a:extLst>
          </p:cNvPr>
          <p:cNvSpPr/>
          <p:nvPr userDrawn="1"/>
        </p:nvSpPr>
        <p:spPr>
          <a:xfrm flipH="1">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Rectangle 52">
            <a:extLst>
              <a:ext uri="{FF2B5EF4-FFF2-40B4-BE49-F238E27FC236}">
                <a16:creationId xmlns:a16="http://schemas.microsoft.com/office/drawing/2014/main" id="{BAC3B2DB-2CCA-4BD4-8D63-98257049E273}"/>
              </a:ext>
              <a:ext uri="{C183D7F6-B498-43B3-948B-1728B52AA6E4}">
                <adec:decorative xmlns:adec="http://schemas.microsoft.com/office/drawing/2017/decorative" val="1"/>
              </a:ext>
            </a:extLst>
          </p:cNvPr>
          <p:cNvSpPr/>
          <p:nvPr userDrawn="1"/>
        </p:nvSpPr>
        <p:spPr>
          <a:xfrm>
            <a:off x="0" y="825689"/>
            <a:ext cx="12192000" cy="520173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Title 1">
            <a:extLst>
              <a:ext uri="{FF2B5EF4-FFF2-40B4-BE49-F238E27FC236}">
                <a16:creationId xmlns:a16="http://schemas.microsoft.com/office/drawing/2014/main" id="{324DAAC3-FA37-4838-A298-327679F99F8A}"/>
              </a:ext>
            </a:extLst>
          </p:cNvPr>
          <p:cNvSpPr>
            <a:spLocks noGrp="1"/>
          </p:cNvSpPr>
          <p:nvPr>
            <p:ph type="ctrTitle" hasCustomPrompt="1"/>
          </p:nvPr>
        </p:nvSpPr>
        <p:spPr>
          <a:xfrm>
            <a:off x="1386629" y="825687"/>
            <a:ext cx="9643772" cy="5201730"/>
          </a:xfrm>
        </p:spPr>
        <p:txBody>
          <a:bodyPr tIns="182880" anchor="ctr" anchorCtr="0">
            <a:noAutofit/>
          </a:bodyPr>
          <a:lstStyle>
            <a:lvl1pPr algn="l">
              <a:lnSpc>
                <a:spcPct val="100000"/>
              </a:lnSpc>
              <a:defRPr sz="4800" cap="all" baseline="0">
                <a:solidFill>
                  <a:schemeClr val="bg1"/>
                </a:solidFill>
              </a:defRPr>
            </a:lvl1pPr>
          </a:lstStyle>
          <a:p>
            <a:r>
              <a:rPr lang="en-US" sz="4400" dirty="0">
                <a:solidFill>
                  <a:schemeClr val="bg1"/>
                </a:solidFill>
              </a:rPr>
              <a:t>CLICK TO ADD TITLE</a:t>
            </a:r>
          </a:p>
        </p:txBody>
      </p:sp>
      <p:sp>
        <p:nvSpPr>
          <p:cNvPr id="56" name="Rectangle 55">
            <a:extLst>
              <a:ext uri="{FF2B5EF4-FFF2-40B4-BE49-F238E27FC236}">
                <a16:creationId xmlns:a16="http://schemas.microsoft.com/office/drawing/2014/main" id="{FB792E4C-AD3B-4E88-8540-E75759746368}"/>
              </a:ext>
              <a:ext uri="{C183D7F6-B498-43B3-948B-1728B52AA6E4}">
                <adec:decorative xmlns:adec="http://schemas.microsoft.com/office/drawing/2017/decorative" val="1"/>
              </a:ext>
            </a:extLst>
          </p:cNvPr>
          <p:cNvSpPr/>
          <p:nvPr userDrawn="1"/>
        </p:nvSpPr>
        <p:spPr>
          <a:xfrm>
            <a:off x="-1" y="889696"/>
            <a:ext cx="1070775" cy="50777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a:extLst>
              <a:ext uri="{FF2B5EF4-FFF2-40B4-BE49-F238E27FC236}">
                <a16:creationId xmlns:a16="http://schemas.microsoft.com/office/drawing/2014/main" id="{6A32632F-9ED1-4328-BBE3-B4E014156A29}"/>
              </a:ext>
              <a:ext uri="{C183D7F6-B498-43B3-948B-1728B52AA6E4}">
                <adec:decorative xmlns:adec="http://schemas.microsoft.com/office/drawing/2017/decorative" val="1"/>
              </a:ext>
            </a:extLst>
          </p:cNvPr>
          <p:cNvSpPr/>
          <p:nvPr userDrawn="1"/>
        </p:nvSpPr>
        <p:spPr>
          <a:xfrm rot="5400000">
            <a:off x="-2365125" y="3396997"/>
            <a:ext cx="6858002"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Rectangle 58">
            <a:extLst>
              <a:ext uri="{FF2B5EF4-FFF2-40B4-BE49-F238E27FC236}">
                <a16:creationId xmlns:a16="http://schemas.microsoft.com/office/drawing/2014/main" id="{EA124D3C-01E3-4B96-BDF0-54851D1739D0}"/>
              </a:ext>
              <a:ext uri="{C183D7F6-B498-43B3-948B-1728B52AA6E4}">
                <adec:decorative xmlns:adec="http://schemas.microsoft.com/office/drawing/2017/decorative" val="1"/>
              </a:ext>
            </a:extLst>
          </p:cNvPr>
          <p:cNvSpPr/>
          <p:nvPr userDrawn="1"/>
        </p:nvSpPr>
        <p:spPr>
          <a:xfrm rot="5400000">
            <a:off x="7658511" y="3396997"/>
            <a:ext cx="6858002"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167A64FF-37A7-4837-8033-CBEA22697ECA}"/>
              </a:ext>
              <a:ext uri="{C183D7F6-B498-43B3-948B-1728B52AA6E4}">
                <adec:decorative xmlns:adec="http://schemas.microsoft.com/office/drawing/2017/decorative" val="1"/>
              </a:ext>
            </a:extLst>
          </p:cNvPr>
          <p:cNvSpPr/>
          <p:nvPr userDrawn="1"/>
        </p:nvSpPr>
        <p:spPr>
          <a:xfrm>
            <a:off x="11119516" y="896046"/>
            <a:ext cx="1070775" cy="50777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3FC0C09F-8990-542B-199E-E6FADE2FEEFB}"/>
              </a:ext>
              <a:ext uri="{C183D7F6-B498-43B3-948B-1728B52AA6E4}">
                <adec:decorative xmlns:adec="http://schemas.microsoft.com/office/drawing/2017/decorative" val="1"/>
              </a:ext>
            </a:extLst>
          </p:cNvPr>
          <p:cNvSpPr/>
          <p:nvPr userDrawn="1"/>
        </p:nvSpPr>
        <p:spPr>
          <a:xfrm>
            <a:off x="11119516" y="0"/>
            <a:ext cx="1070775" cy="8256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1F6F60C3-341E-9533-2415-66360A254A78}"/>
              </a:ext>
              <a:ext uri="{C183D7F6-B498-43B3-948B-1728B52AA6E4}">
                <adec:decorative xmlns:adec="http://schemas.microsoft.com/office/drawing/2017/decorative" val="1"/>
              </a:ext>
            </a:extLst>
          </p:cNvPr>
          <p:cNvSpPr/>
          <p:nvPr userDrawn="1"/>
        </p:nvSpPr>
        <p:spPr>
          <a:xfrm>
            <a:off x="11119515" y="6027421"/>
            <a:ext cx="1070775" cy="8305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294753914"/>
      </p:ext>
    </p:extLst>
  </p:cSld>
  <p:clrMapOvr>
    <a:masterClrMapping/>
  </p:clrMapOvr>
  <p:extLst>
    <p:ext uri="{DCECCB84-F9BA-43D5-87BE-67443E8EF086}">
      <p15:sldGuideLst xmlns:p15="http://schemas.microsoft.com/office/powerpoint/2012/main">
        <p15:guide id="1" orient="horz" pos="4056">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BFD12B6-57DE-4B63-A723-500B050FB7DD}"/>
              </a:ext>
            </a:extLst>
          </p:cNvPr>
          <p:cNvSpPr/>
          <p:nvPr/>
        </p:nvSpPr>
        <p:spPr>
          <a:xfrm>
            <a:off x="0" y="4215384"/>
            <a:ext cx="12192000" cy="2642616"/>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95316" y="1406284"/>
            <a:ext cx="10593694" cy="2597841"/>
          </a:xfrm>
        </p:spPr>
        <p:txBody>
          <a:bodyPr anchor="b">
            <a:normAutofit/>
          </a:bodyPr>
          <a:lstStyle>
            <a:lvl1pPr algn="ctr">
              <a:lnSpc>
                <a:spcPct val="125000"/>
              </a:lnSpc>
              <a:defRPr sz="4400" baseline="0">
                <a:solidFill>
                  <a:schemeClr val="tx1">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2818312" y="4527856"/>
            <a:ext cx="6559018" cy="1570245"/>
          </a:xfrm>
        </p:spPr>
        <p:txBody>
          <a:bodyPr anchor="t">
            <a:normAutofit/>
          </a:bodyPr>
          <a:lstStyle>
            <a:lvl1pPr marL="0" indent="0" algn="ctr">
              <a:lnSpc>
                <a:spcPct val="130000"/>
              </a:lnSpc>
              <a:spcBef>
                <a:spcPts val="0"/>
              </a:spcBef>
              <a:buNone/>
              <a:defRPr sz="2400" b="0" baseline="0">
                <a:solidFill>
                  <a:schemeClr val="tx1">
                    <a:lumMod val="75000"/>
                    <a:lumOff val="2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5F1E2E75-4758-4930-8024-39287C962987}"/>
              </a:ext>
            </a:extLst>
          </p:cNvPr>
          <p:cNvSpPr>
            <a:spLocks noGrp="1"/>
          </p:cNvSpPr>
          <p:nvPr>
            <p:ph type="dt" sz="half" idx="10"/>
          </p:nvPr>
        </p:nvSpPr>
        <p:spPr/>
        <p:txBody>
          <a:bodyPr/>
          <a:lstStyle/>
          <a:p>
            <a:r>
              <a:rPr lang="en-US"/>
              <a:t>9/8/20XX</a:t>
            </a:r>
            <a:endParaRPr lang="en-US" dirty="0"/>
          </a:p>
        </p:txBody>
      </p:sp>
      <p:sp>
        <p:nvSpPr>
          <p:cNvPr id="8" name="Footer Placeholder 7">
            <a:extLst>
              <a:ext uri="{FF2B5EF4-FFF2-40B4-BE49-F238E27FC236}">
                <a16:creationId xmlns:a16="http://schemas.microsoft.com/office/drawing/2014/main" id="{488B9949-402C-42C2-9A94-16590FC0C592}"/>
              </a:ext>
            </a:extLst>
          </p:cNvPr>
          <p:cNvSpPr>
            <a:spLocks noGrp="1"/>
          </p:cNvSpPr>
          <p:nvPr>
            <p:ph type="ftr" sz="quarter" idx="11"/>
          </p:nvPr>
        </p:nvSpPr>
        <p:spPr/>
        <p:txBody>
          <a:bodyPr/>
          <a:lstStyle/>
          <a:p>
            <a:r>
              <a:rPr lang="en-US"/>
              <a:t>Presentation Title</a:t>
            </a:r>
            <a:endParaRPr lang="en-US" dirty="0"/>
          </a:p>
        </p:txBody>
      </p:sp>
      <p:sp>
        <p:nvSpPr>
          <p:cNvPr id="10" name="Slide Number Placeholder 9">
            <a:extLst>
              <a:ext uri="{FF2B5EF4-FFF2-40B4-BE49-F238E27FC236}">
                <a16:creationId xmlns:a16="http://schemas.microsoft.com/office/drawing/2014/main" id="{039D83F6-DAF4-4876-AA41-F246EC970F7D}"/>
              </a:ext>
            </a:extLst>
          </p:cNvPr>
          <p:cNvSpPr>
            <a:spLocks noGrp="1"/>
          </p:cNvSpPr>
          <p:nvPr>
            <p:ph type="sldNum" sz="quarter" idx="12"/>
          </p:nvPr>
        </p:nvSpPr>
        <p:spPr/>
        <p:txBody>
          <a:bodyPr/>
          <a:lstStyle/>
          <a:p>
            <a:fld id="{FAEF9944-A4F6-4C59-AEBD-678D6480B8EA}" type="slidenum">
              <a:rPr lang="en-US" smtClean="0"/>
              <a:pPr/>
              <a:t>‹#›</a:t>
            </a:fld>
            <a:endParaRPr lang="en-US" dirty="0"/>
          </a:p>
        </p:txBody>
      </p:sp>
      <p:sp>
        <p:nvSpPr>
          <p:cNvPr id="11" name="Rectangle 10">
            <a:extLst>
              <a:ext uri="{FF2B5EF4-FFF2-40B4-BE49-F238E27FC236}">
                <a16:creationId xmlns:a16="http://schemas.microsoft.com/office/drawing/2014/main" id="{91613A19-DDA2-44F6-9ED4-F87771C684B8}"/>
              </a:ext>
            </a:extLst>
          </p:cNvPr>
          <p:cNvSpPr/>
          <p:nvPr/>
        </p:nvSpPr>
        <p:spPr>
          <a:xfrm>
            <a:off x="0" y="4215384"/>
            <a:ext cx="12188952"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6753438"/>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5376670" y="705114"/>
            <a:ext cx="6172412" cy="2403846"/>
          </a:xfrm>
        </p:spPr>
        <p:txBody>
          <a:bodyPr anchor="b"/>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5376670" y="3749040"/>
            <a:ext cx="6172411" cy="23469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9/8/20XX</a:t>
            </a:r>
            <a:endParaRPr lang="en-US" dirty="0"/>
          </a:p>
        </p:txBody>
      </p:sp>
      <p:sp>
        <p:nvSpPr>
          <p:cNvPr id="6" name="Footer Placeholder 5"/>
          <p:cNvSpPr>
            <a:spLocks noGrp="1"/>
          </p:cNvSpPr>
          <p:nvPr>
            <p:ph type="ftr" sz="quarter" idx="11"/>
          </p:nvPr>
        </p:nvSpPr>
        <p:spPr/>
        <p:txBody>
          <a:bodyPr/>
          <a:lstStyle/>
          <a:p>
            <a:r>
              <a:rPr lang="en-US"/>
              <a:t>Presentation Title</a:t>
            </a:r>
            <a:endParaRPr lang="en-US" dirty="0"/>
          </a:p>
        </p:txBody>
      </p:sp>
      <p:sp>
        <p:nvSpPr>
          <p:cNvPr id="7" name="Slide Number Placeholder 6"/>
          <p:cNvSpPr>
            <a:spLocks noGrp="1"/>
          </p:cNvSpPr>
          <p:nvPr>
            <p:ph type="sldNum" sz="quarter" idx="12"/>
          </p:nvPr>
        </p:nvSpPr>
        <p:spPr/>
        <p:txBody>
          <a:bodyPr/>
          <a:lstStyle/>
          <a:p>
            <a:fld id="{FAEF9944-A4F6-4C59-AEBD-678D6480B8EA}" type="slidenum">
              <a:rPr lang="en-US" smtClean="0"/>
              <a:pPr/>
              <a:t>‹#›</a:t>
            </a:fld>
            <a:endParaRPr lang="en-US" dirty="0"/>
          </a:p>
        </p:txBody>
      </p:sp>
      <p:sp>
        <p:nvSpPr>
          <p:cNvPr id="10" name="Rectangle 9">
            <a:extLst>
              <a:ext uri="{FF2B5EF4-FFF2-40B4-BE49-F238E27FC236}">
                <a16:creationId xmlns:a16="http://schemas.microsoft.com/office/drawing/2014/main" id="{5CE6B9B5-A5D1-4099-B52B-78F39AB0AFCB}"/>
              </a:ext>
            </a:extLst>
          </p:cNvPr>
          <p:cNvSpPr/>
          <p:nvPr/>
        </p:nvSpPr>
        <p:spPr>
          <a:xfrm rot="10800000">
            <a:off x="4693920" y="3396997"/>
            <a:ext cx="7498080"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118758592"/>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376667" y="658999"/>
            <a:ext cx="6166422" cy="457200"/>
          </a:xfrm>
        </p:spPr>
        <p:txBody>
          <a:bodyPr anchor="b">
            <a:normAutofit/>
          </a:bodyPr>
          <a:lstStyle>
            <a:lvl1pPr marL="0" indent="0">
              <a:lnSpc>
                <a:spcPct val="130000"/>
              </a:lnSpc>
              <a:buNone/>
              <a:defRPr sz="1800" b="1"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376668" y="1116199"/>
            <a:ext cx="6166422" cy="206212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376668" y="3623098"/>
            <a:ext cx="6166421" cy="457200"/>
          </a:xfrm>
        </p:spPr>
        <p:txBody>
          <a:bodyPr anchor="b">
            <a:normAutofit/>
          </a:bodyPr>
          <a:lstStyle>
            <a:lvl1pPr marL="0" indent="0">
              <a:lnSpc>
                <a:spcPct val="99000"/>
              </a:lnSpc>
              <a:buNone/>
              <a:defRPr lang="en-US" sz="1800" b="1" kern="1200" cap="all" spc="150"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30000"/>
              </a:lnSpc>
              <a:spcBef>
                <a:spcPts val="930"/>
              </a:spcBef>
              <a:buFont typeface="Corbel" panose="020B0503020204020204" pitchFamily="34" charset="0"/>
              <a:buNone/>
            </a:pPr>
            <a:r>
              <a:rPr lang="en-US"/>
              <a:t>Click to edit Master text styles</a:t>
            </a:r>
          </a:p>
        </p:txBody>
      </p:sp>
      <p:sp>
        <p:nvSpPr>
          <p:cNvPr id="6" name="Content Placeholder 5"/>
          <p:cNvSpPr>
            <a:spLocks noGrp="1"/>
          </p:cNvSpPr>
          <p:nvPr>
            <p:ph sz="quarter" idx="4"/>
          </p:nvPr>
        </p:nvSpPr>
        <p:spPr>
          <a:xfrm>
            <a:off x="5376670" y="4102370"/>
            <a:ext cx="6166419" cy="20665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9/8/20XX</a:t>
            </a:r>
            <a:endParaRPr lang="en-US" dirty="0"/>
          </a:p>
        </p:txBody>
      </p:sp>
      <p:sp>
        <p:nvSpPr>
          <p:cNvPr id="8" name="Footer Placeholder 7"/>
          <p:cNvSpPr>
            <a:spLocks noGrp="1"/>
          </p:cNvSpPr>
          <p:nvPr>
            <p:ph type="ftr" sz="quarter" idx="11"/>
          </p:nvPr>
        </p:nvSpPr>
        <p:spPr/>
        <p:txBody>
          <a:bodyPr/>
          <a:lstStyle/>
          <a:p>
            <a:r>
              <a:rPr lang="en-US"/>
              <a:t>Presentation Title</a:t>
            </a:r>
            <a:endParaRPr lang="en-US" dirty="0"/>
          </a:p>
        </p:txBody>
      </p:sp>
      <p:sp>
        <p:nvSpPr>
          <p:cNvPr id="9" name="Slide Number Placeholder 8"/>
          <p:cNvSpPr>
            <a:spLocks noGrp="1"/>
          </p:cNvSpPr>
          <p:nvPr>
            <p:ph type="sldNum" sz="quarter" idx="12"/>
          </p:nvPr>
        </p:nvSpPr>
        <p:spPr/>
        <p:txBody>
          <a:bodyPr/>
          <a:lstStyle/>
          <a:p>
            <a:fld id="{FAEF9944-A4F6-4C59-AEBD-678D6480B8EA}" type="slidenum">
              <a:rPr lang="en-US" smtClean="0"/>
              <a:pPr/>
              <a:t>‹#›</a:t>
            </a:fld>
            <a:endParaRPr lang="en-US" dirty="0"/>
          </a:p>
        </p:txBody>
      </p:sp>
      <p:sp>
        <p:nvSpPr>
          <p:cNvPr id="10" name="Title 9">
            <a:extLst>
              <a:ext uri="{FF2B5EF4-FFF2-40B4-BE49-F238E27FC236}">
                <a16:creationId xmlns:a16="http://schemas.microsoft.com/office/drawing/2014/main" id="{D26B370B-8381-431F-9492-0EA1205113EE}"/>
              </a:ext>
            </a:extLst>
          </p:cNvPr>
          <p:cNvSpPr>
            <a:spLocks noGrp="1"/>
          </p:cNvSpPr>
          <p:nvPr>
            <p:ph type="title"/>
          </p:nvPr>
        </p:nvSpPr>
        <p:spPr/>
        <p:txBody>
          <a:bodyPr/>
          <a:lstStyle/>
          <a:p>
            <a:r>
              <a:rPr lang="en-US"/>
              <a:t>Click to edit Master title style</a:t>
            </a:r>
          </a:p>
        </p:txBody>
      </p:sp>
      <p:sp>
        <p:nvSpPr>
          <p:cNvPr id="12" name="Rectangle 11">
            <a:extLst>
              <a:ext uri="{FF2B5EF4-FFF2-40B4-BE49-F238E27FC236}">
                <a16:creationId xmlns:a16="http://schemas.microsoft.com/office/drawing/2014/main" id="{DCA89085-2231-4A9C-B23C-B199A9DD26C5}"/>
              </a:ext>
            </a:extLst>
          </p:cNvPr>
          <p:cNvSpPr/>
          <p:nvPr/>
        </p:nvSpPr>
        <p:spPr>
          <a:xfrm rot="10800000">
            <a:off x="4693920" y="3396997"/>
            <a:ext cx="7498080"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84152159"/>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05CD215-1C45-48A0-8534-39FFE8A7C95A}" type="datetime1">
              <a:rPr lang="en-US" smtClean="0"/>
              <a:t>10/2/2024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AEF9944-A4F6-4C59-AEBD-678D6480B8EA}" type="slidenum">
              <a:rPr lang="en-US" dirty="0"/>
              <a:t>‹#›</a:t>
            </a:fld>
            <a:endParaRPr lang="en-US" dirty="0"/>
          </a:p>
        </p:txBody>
      </p:sp>
      <p:sp useBgFill="1">
        <p:nvSpPr>
          <p:cNvPr id="6" name="Rectangle 5">
            <a:extLst>
              <a:ext uri="{FF2B5EF4-FFF2-40B4-BE49-F238E27FC236}">
                <a16:creationId xmlns:a16="http://schemas.microsoft.com/office/drawing/2014/main" id="{94837D5C-EE88-BE2B-5940-6A8E20CAEEC6}"/>
              </a:ext>
              <a:ext uri="{C183D7F6-B498-43B3-948B-1728B52AA6E4}">
                <adec:decorative xmlns:adec="http://schemas.microsoft.com/office/drawing/2017/decorative" val="1"/>
              </a:ext>
            </a:extLst>
          </p:cNvPr>
          <p:cNvSpPr/>
          <p:nvPr userDrawn="1"/>
        </p:nvSpPr>
        <p:spPr>
          <a:xfrm flipH="1">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57D6331A-AE6C-3009-DDD4-1671FF7E0F3D}"/>
              </a:ext>
              <a:ext uri="{C183D7F6-B498-43B3-948B-1728B52AA6E4}">
                <adec:decorative xmlns:adec="http://schemas.microsoft.com/office/drawing/2017/decorative" val="1"/>
              </a:ext>
            </a:extLst>
          </p:cNvPr>
          <p:cNvSpPr/>
          <p:nvPr userDrawn="1"/>
        </p:nvSpPr>
        <p:spPr>
          <a:xfrm>
            <a:off x="0" y="825689"/>
            <a:ext cx="12192000" cy="520173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38D7D28B-DE67-0B99-CDEB-A037FFC568ED}"/>
              </a:ext>
              <a:ext uri="{C183D7F6-B498-43B3-948B-1728B52AA6E4}">
                <adec:decorative xmlns:adec="http://schemas.microsoft.com/office/drawing/2017/decorative" val="1"/>
              </a:ext>
            </a:extLst>
          </p:cNvPr>
          <p:cNvSpPr/>
          <p:nvPr userDrawn="1"/>
        </p:nvSpPr>
        <p:spPr>
          <a:xfrm>
            <a:off x="-1" y="889696"/>
            <a:ext cx="1070775" cy="50777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58B9F3E3-6134-5423-F75E-B36E71A65278}"/>
              </a:ext>
              <a:ext uri="{C183D7F6-B498-43B3-948B-1728B52AA6E4}">
                <adec:decorative xmlns:adec="http://schemas.microsoft.com/office/drawing/2017/decorative" val="1"/>
              </a:ext>
            </a:extLst>
          </p:cNvPr>
          <p:cNvSpPr/>
          <p:nvPr userDrawn="1"/>
        </p:nvSpPr>
        <p:spPr>
          <a:xfrm rot="5400000">
            <a:off x="-2365125" y="3396997"/>
            <a:ext cx="6858002"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2B1F677F-A1EC-4CDA-E80E-4B3695465156}"/>
              </a:ext>
              <a:ext uri="{C183D7F6-B498-43B3-948B-1728B52AA6E4}">
                <adec:decorative xmlns:adec="http://schemas.microsoft.com/office/drawing/2017/decorative" val="1"/>
              </a:ext>
            </a:extLst>
          </p:cNvPr>
          <p:cNvSpPr/>
          <p:nvPr userDrawn="1"/>
        </p:nvSpPr>
        <p:spPr>
          <a:xfrm rot="5400000">
            <a:off x="7658511" y="3396997"/>
            <a:ext cx="6858002"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EF1E2C06-C49E-A5AA-07A3-D134EFA3D29E}"/>
              </a:ext>
              <a:ext uri="{C183D7F6-B498-43B3-948B-1728B52AA6E4}">
                <adec:decorative xmlns:adec="http://schemas.microsoft.com/office/drawing/2017/decorative" val="1"/>
              </a:ext>
            </a:extLst>
          </p:cNvPr>
          <p:cNvSpPr/>
          <p:nvPr userDrawn="1"/>
        </p:nvSpPr>
        <p:spPr>
          <a:xfrm>
            <a:off x="11119516" y="896046"/>
            <a:ext cx="1070775" cy="50777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22BA39D8-E4F7-CD36-B80A-49D228C0FCA3}"/>
              </a:ext>
              <a:ext uri="{C183D7F6-B498-43B3-948B-1728B52AA6E4}">
                <adec:decorative xmlns:adec="http://schemas.microsoft.com/office/drawing/2017/decorative" val="1"/>
              </a:ext>
            </a:extLst>
          </p:cNvPr>
          <p:cNvSpPr/>
          <p:nvPr userDrawn="1"/>
        </p:nvSpPr>
        <p:spPr>
          <a:xfrm>
            <a:off x="11119516" y="0"/>
            <a:ext cx="1070775" cy="8256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A06F4721-4B2C-0638-8409-054F6738EAFD}"/>
              </a:ext>
              <a:ext uri="{C183D7F6-B498-43B3-948B-1728B52AA6E4}">
                <adec:decorative xmlns:adec="http://schemas.microsoft.com/office/drawing/2017/decorative" val="1"/>
              </a:ext>
            </a:extLst>
          </p:cNvPr>
          <p:cNvSpPr/>
          <p:nvPr userDrawn="1"/>
        </p:nvSpPr>
        <p:spPr>
          <a:xfrm>
            <a:off x="11119515" y="6027421"/>
            <a:ext cx="1070775" cy="8305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457894789"/>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bg>
      <p:bgPr>
        <a:solidFill>
          <a:schemeClr val="bg2"/>
        </a:solidFill>
        <a:effectLst/>
      </p:bgPr>
    </p:bg>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C7CF41D3-C6B9-4E99-9321-87C4E2168F46}"/>
              </a:ext>
            </a:extLst>
          </p:cNvPr>
          <p:cNvSpPr>
            <a:spLocks noGrp="1"/>
          </p:cNvSpPr>
          <p:nvPr>
            <p:ph type="dt" sz="half" idx="10"/>
          </p:nvPr>
        </p:nvSpPr>
        <p:spPr/>
        <p:txBody>
          <a:bodyPr/>
          <a:lstStyle/>
          <a:p>
            <a:r>
              <a:rPr lang="en-US"/>
              <a:t>9/8/20XX</a:t>
            </a:r>
            <a:endParaRPr lang="en-US" dirty="0"/>
          </a:p>
        </p:txBody>
      </p:sp>
      <p:sp>
        <p:nvSpPr>
          <p:cNvPr id="6" name="Footer Placeholder 5">
            <a:extLst>
              <a:ext uri="{FF2B5EF4-FFF2-40B4-BE49-F238E27FC236}">
                <a16:creationId xmlns:a16="http://schemas.microsoft.com/office/drawing/2014/main" id="{8B5BC6EB-07B1-46AF-AC33-E998BC6AA433}"/>
              </a:ext>
            </a:extLst>
          </p:cNvPr>
          <p:cNvSpPr>
            <a:spLocks noGrp="1"/>
          </p:cNvSpPr>
          <p:nvPr>
            <p:ph type="ftr" sz="quarter" idx="11"/>
          </p:nvPr>
        </p:nvSpPr>
        <p:spPr/>
        <p:txBody>
          <a:bodyPr/>
          <a:lstStyle/>
          <a:p>
            <a:r>
              <a:rPr lang="en-US"/>
              <a:t>Presentation Title</a:t>
            </a:r>
            <a:endParaRPr lang="en-US" dirty="0"/>
          </a:p>
        </p:txBody>
      </p:sp>
      <p:sp>
        <p:nvSpPr>
          <p:cNvPr id="7" name="Slide Number Placeholder 6">
            <a:extLst>
              <a:ext uri="{FF2B5EF4-FFF2-40B4-BE49-F238E27FC236}">
                <a16:creationId xmlns:a16="http://schemas.microsoft.com/office/drawing/2014/main" id="{73E3A0C1-6562-4819-9E88-4C1378FD5DE4}"/>
              </a:ext>
            </a:extLst>
          </p:cNvPr>
          <p:cNvSpPr>
            <a:spLocks noGrp="1"/>
          </p:cNvSpPr>
          <p:nvPr>
            <p:ph type="sldNum" sz="quarter" idx="12"/>
          </p:nvPr>
        </p:nvSpPr>
        <p:spPr/>
        <p:txBody>
          <a:bodyPr/>
          <a:lstStyle/>
          <a:p>
            <a:fld id="{FAEF9944-A4F6-4C59-AEBD-678D6480B8EA}" type="slidenum">
              <a:rPr lang="en-US" smtClean="0"/>
              <a:pPr/>
              <a:t>‹#›</a:t>
            </a:fld>
            <a:endParaRPr lang="en-US" dirty="0"/>
          </a:p>
        </p:txBody>
      </p:sp>
    </p:spTree>
    <p:extLst>
      <p:ext uri="{BB962C8B-B14F-4D97-AF65-F5344CB8AC3E}">
        <p14:creationId xmlns:p14="http://schemas.microsoft.com/office/powerpoint/2010/main" val="2938225541"/>
      </p:ext>
    </p:extLst>
  </p:cSld>
  <p:clrMapOvr>
    <a:masterClrMapping/>
  </p:clrMapOvr>
  <p:hf sldNum="0" hdr="0" ftr="0" dt="0"/>
  <p:extLst>
    <p:ext uri="{DCECCB84-F9BA-43D5-87BE-67443E8EF086}">
      <p15:sldGuideLst xmlns:p15="http://schemas.microsoft.com/office/powerpoint/2012/main">
        <p15:guide id="1" pos="540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ACA29BA-0143-49FF-8608-DB1623D99537}"/>
              </a:ext>
            </a:extLst>
          </p:cNvPr>
          <p:cNvSpPr/>
          <p:nvPr/>
        </p:nvSpPr>
        <p:spPr>
          <a:xfrm>
            <a:off x="0" y="0"/>
            <a:ext cx="8248592" cy="6858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753015" y="640079"/>
            <a:ext cx="2796066" cy="2551751"/>
          </a:xfrm>
        </p:spPr>
        <p:txBody>
          <a:bodyPr anchor="b">
            <a:normAutofit/>
          </a:bodyPr>
          <a:lstStyle>
            <a:lvl1pPr algn="l">
              <a:lnSpc>
                <a:spcPct val="135000"/>
              </a:lnSpc>
              <a:defRPr sz="3200"/>
            </a:lvl1pPr>
          </a:lstStyle>
          <a:p>
            <a:r>
              <a:rPr lang="en-US"/>
              <a:t>Click to edit Master title style</a:t>
            </a:r>
            <a:endParaRPr lang="en-US" dirty="0"/>
          </a:p>
        </p:txBody>
      </p:sp>
      <p:sp>
        <p:nvSpPr>
          <p:cNvPr id="3" name="Content Placeholder 2"/>
          <p:cNvSpPr>
            <a:spLocks noGrp="1"/>
          </p:cNvSpPr>
          <p:nvPr>
            <p:ph idx="1"/>
          </p:nvPr>
        </p:nvSpPr>
        <p:spPr>
          <a:xfrm>
            <a:off x="638818" y="640078"/>
            <a:ext cx="6969693" cy="5455921"/>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hasCustomPrompt="1"/>
          </p:nvPr>
        </p:nvSpPr>
        <p:spPr>
          <a:xfrm>
            <a:off x="8753015" y="3223803"/>
            <a:ext cx="2796066" cy="2872197"/>
          </a:xfrm>
        </p:spPr>
        <p:txBody>
          <a:bodyPr anchor="t">
            <a:normAutofit/>
          </a:bodyPr>
          <a:lstStyle>
            <a:lvl1pPr marL="0" indent="0">
              <a:spcBef>
                <a:spcPts val="1400"/>
              </a:spcBef>
              <a:buNone/>
              <a:defRPr sz="1800" b="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9" name="Rectangle 8">
            <a:extLst>
              <a:ext uri="{FF2B5EF4-FFF2-40B4-BE49-F238E27FC236}">
                <a16:creationId xmlns:a16="http://schemas.microsoft.com/office/drawing/2014/main" id="{3010CF18-370D-4E80-AE4C-396FFDFCAE5D}"/>
              </a:ext>
            </a:extLst>
          </p:cNvPr>
          <p:cNvSpPr/>
          <p:nvPr/>
        </p:nvSpPr>
        <p:spPr>
          <a:xfrm rot="5400000">
            <a:off x="4851595" y="3396997"/>
            <a:ext cx="6858002"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Date Placeholder 9">
            <a:extLst>
              <a:ext uri="{FF2B5EF4-FFF2-40B4-BE49-F238E27FC236}">
                <a16:creationId xmlns:a16="http://schemas.microsoft.com/office/drawing/2014/main" id="{C5EBFE9C-5A22-4462-9C51-E00C03F55C3D}"/>
              </a:ext>
            </a:extLst>
          </p:cNvPr>
          <p:cNvSpPr>
            <a:spLocks noGrp="1"/>
          </p:cNvSpPr>
          <p:nvPr>
            <p:ph type="dt" sz="half" idx="10"/>
          </p:nvPr>
        </p:nvSpPr>
        <p:spPr>
          <a:xfrm>
            <a:off x="8753015" y="6309360"/>
            <a:ext cx="1734207" cy="457200"/>
          </a:xfrm>
        </p:spPr>
        <p:txBody>
          <a:bodyPr/>
          <a:lstStyle>
            <a:lvl1pPr algn="l">
              <a:defRPr/>
            </a:lvl1pPr>
          </a:lstStyle>
          <a:p>
            <a:r>
              <a:rPr lang="en-US"/>
              <a:t>9/8/20XX</a:t>
            </a:r>
            <a:endParaRPr lang="en-US" dirty="0"/>
          </a:p>
        </p:txBody>
      </p:sp>
      <p:sp>
        <p:nvSpPr>
          <p:cNvPr id="11" name="Footer Placeholder 10">
            <a:extLst>
              <a:ext uri="{FF2B5EF4-FFF2-40B4-BE49-F238E27FC236}">
                <a16:creationId xmlns:a16="http://schemas.microsoft.com/office/drawing/2014/main" id="{2EBBFF2E-AA66-4B76-9139-CB000B5A45D5}"/>
              </a:ext>
            </a:extLst>
          </p:cNvPr>
          <p:cNvSpPr>
            <a:spLocks noGrp="1"/>
          </p:cNvSpPr>
          <p:nvPr>
            <p:ph type="ftr" sz="quarter" idx="11"/>
          </p:nvPr>
        </p:nvSpPr>
        <p:spPr>
          <a:xfrm>
            <a:off x="638818" y="6309360"/>
            <a:ext cx="6993867" cy="457200"/>
          </a:xfrm>
        </p:spPr>
        <p:txBody>
          <a:bodyPr/>
          <a:lstStyle/>
          <a:p>
            <a:r>
              <a:rPr lang="en-US"/>
              <a:t>Presentation Title</a:t>
            </a:r>
            <a:endParaRPr lang="en-US" dirty="0"/>
          </a:p>
        </p:txBody>
      </p:sp>
      <p:sp>
        <p:nvSpPr>
          <p:cNvPr id="12" name="Slide Number Placeholder 11">
            <a:extLst>
              <a:ext uri="{FF2B5EF4-FFF2-40B4-BE49-F238E27FC236}">
                <a16:creationId xmlns:a16="http://schemas.microsoft.com/office/drawing/2014/main" id="{A44F64C4-BF20-4F6B-B650-57C71C828A68}"/>
              </a:ext>
            </a:extLst>
          </p:cNvPr>
          <p:cNvSpPr>
            <a:spLocks noGrp="1"/>
          </p:cNvSpPr>
          <p:nvPr>
            <p:ph type="sldNum" sz="quarter" idx="12"/>
          </p:nvPr>
        </p:nvSpPr>
        <p:spPr/>
        <p:txBody>
          <a:bodyPr/>
          <a:lstStyle/>
          <a:p>
            <a:fld id="{FAEF9944-A4F6-4C59-AEBD-678D6480B8EA}" type="slidenum">
              <a:rPr lang="en-US" smtClean="0"/>
              <a:pPr/>
              <a:t>‹#›</a:t>
            </a:fld>
            <a:endParaRPr lang="en-US" dirty="0"/>
          </a:p>
        </p:txBody>
      </p:sp>
    </p:spTree>
    <p:extLst>
      <p:ext uri="{BB962C8B-B14F-4D97-AF65-F5344CB8AC3E}">
        <p14:creationId xmlns:p14="http://schemas.microsoft.com/office/powerpoint/2010/main" val="3804140893"/>
      </p:ext>
    </p:extLst>
  </p:cSld>
  <p:clrMapOvr>
    <a:masterClrMapping/>
  </p:clrMapOvr>
  <p:hf sldNum="0" hdr="0" ftr="0" dt="0"/>
  <p:extLst>
    <p:ext uri="{DCECCB84-F9BA-43D5-87BE-67443E8EF086}">
      <p15:sldGuideLst xmlns:p15="http://schemas.microsoft.com/office/powerpoint/2012/main">
        <p15:guide id="1" pos="540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834996" y="640079"/>
            <a:ext cx="2714085" cy="2695903"/>
          </a:xfrm>
        </p:spPr>
        <p:txBody>
          <a:bodyPr anchor="b">
            <a:noAutofit/>
          </a:bodyPr>
          <a:lstStyle>
            <a:lvl1pPr algn="l">
              <a:lnSpc>
                <a:spcPct val="104000"/>
              </a:lnSpc>
              <a:defRPr sz="3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8248592" cy="6857999"/>
          </a:xfrm>
          <a:solidFill>
            <a:schemeClr val="bg2">
              <a:lumMod val="9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hasCustomPrompt="1"/>
          </p:nvPr>
        </p:nvSpPr>
        <p:spPr>
          <a:xfrm>
            <a:off x="8834996" y="3429000"/>
            <a:ext cx="2714085" cy="2508026"/>
          </a:xfrm>
        </p:spPr>
        <p:txBody>
          <a:bodyPr anchor="t">
            <a:normAutofit/>
          </a:bodyPr>
          <a:lstStyle>
            <a:lvl1pPr marL="0" indent="0">
              <a:spcBef>
                <a:spcPts val="1400"/>
              </a:spcBef>
              <a:buNone/>
              <a:defRPr sz="1800" b="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9" name="Rectangle 8">
            <a:extLst>
              <a:ext uri="{FF2B5EF4-FFF2-40B4-BE49-F238E27FC236}">
                <a16:creationId xmlns:a16="http://schemas.microsoft.com/office/drawing/2014/main" id="{90949BC8-9ABF-49F6-851C-5DB0B86CA70D}"/>
              </a:ext>
            </a:extLst>
          </p:cNvPr>
          <p:cNvSpPr/>
          <p:nvPr/>
        </p:nvSpPr>
        <p:spPr>
          <a:xfrm rot="5400000">
            <a:off x="4851595" y="3396997"/>
            <a:ext cx="6858002"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a:extLst>
              <a:ext uri="{FF2B5EF4-FFF2-40B4-BE49-F238E27FC236}">
                <a16:creationId xmlns:a16="http://schemas.microsoft.com/office/drawing/2014/main" id="{04E1EE21-E3FA-4D43-B224-C664959637B0}"/>
              </a:ext>
            </a:extLst>
          </p:cNvPr>
          <p:cNvSpPr>
            <a:spLocks noGrp="1"/>
          </p:cNvSpPr>
          <p:nvPr>
            <p:ph type="dt" sz="half" idx="10"/>
          </p:nvPr>
        </p:nvSpPr>
        <p:spPr>
          <a:xfrm>
            <a:off x="8834997" y="6309360"/>
            <a:ext cx="1645920" cy="457200"/>
          </a:xfrm>
        </p:spPr>
        <p:txBody>
          <a:bodyPr/>
          <a:lstStyle/>
          <a:p>
            <a:r>
              <a:rPr lang="en-US"/>
              <a:t>9/8/20XX</a:t>
            </a:r>
            <a:endParaRPr lang="en-US" dirty="0"/>
          </a:p>
        </p:txBody>
      </p:sp>
      <p:sp>
        <p:nvSpPr>
          <p:cNvPr id="7" name="Slide Number Placeholder 6">
            <a:extLst>
              <a:ext uri="{FF2B5EF4-FFF2-40B4-BE49-F238E27FC236}">
                <a16:creationId xmlns:a16="http://schemas.microsoft.com/office/drawing/2014/main" id="{A32D7F83-8993-4ED4-9F02-663CC085052F}"/>
              </a:ext>
            </a:extLst>
          </p:cNvPr>
          <p:cNvSpPr>
            <a:spLocks noGrp="1"/>
          </p:cNvSpPr>
          <p:nvPr>
            <p:ph type="sldNum" sz="quarter" idx="12"/>
          </p:nvPr>
        </p:nvSpPr>
        <p:spPr/>
        <p:txBody>
          <a:bodyPr/>
          <a:lstStyle/>
          <a:p>
            <a:fld id="{FAEF9944-A4F6-4C59-AEBD-678D6480B8EA}" type="slidenum">
              <a:rPr lang="en-US" smtClean="0"/>
              <a:pPr/>
              <a:t>‹#›</a:t>
            </a:fld>
            <a:endParaRPr lang="en-US" dirty="0"/>
          </a:p>
        </p:txBody>
      </p:sp>
      <p:sp>
        <p:nvSpPr>
          <p:cNvPr id="6" name="Footer Placeholder 5">
            <a:extLst>
              <a:ext uri="{FF2B5EF4-FFF2-40B4-BE49-F238E27FC236}">
                <a16:creationId xmlns:a16="http://schemas.microsoft.com/office/drawing/2014/main" id="{8E3678B7-E511-4CE1-BEE5-89E959B9BFD6}"/>
              </a:ext>
            </a:extLst>
          </p:cNvPr>
          <p:cNvSpPr>
            <a:spLocks noGrp="1"/>
          </p:cNvSpPr>
          <p:nvPr>
            <p:ph type="ftr" sz="quarter" idx="11"/>
          </p:nvPr>
        </p:nvSpPr>
        <p:spPr>
          <a:xfrm>
            <a:off x="640080" y="6309360"/>
            <a:ext cx="4946592" cy="457200"/>
          </a:xfrm>
        </p:spPr>
        <p:txBody>
          <a:bodyPr/>
          <a:lstStyle>
            <a:lvl1pPr>
              <a:defRPr>
                <a:solidFill>
                  <a:srgbClr val="FFFFFF"/>
                </a:solidFill>
                <a:effectLst>
                  <a:outerShdw blurRad="50800" dist="38100" dir="2700000" algn="tl" rotWithShape="0">
                    <a:prstClr val="black">
                      <a:alpha val="43000"/>
                    </a:prstClr>
                  </a:outerShdw>
                </a:effectLst>
              </a:defRPr>
            </a:lvl1pPr>
          </a:lstStyle>
          <a:p>
            <a:r>
              <a:rPr lang="en-US"/>
              <a:t>Presentation Title</a:t>
            </a:r>
            <a:endParaRPr lang="en-US" dirty="0"/>
          </a:p>
        </p:txBody>
      </p:sp>
    </p:spTree>
    <p:extLst>
      <p:ext uri="{BB962C8B-B14F-4D97-AF65-F5344CB8AC3E}">
        <p14:creationId xmlns:p14="http://schemas.microsoft.com/office/powerpoint/2010/main" val="1370631964"/>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786F82F-1B47-46ED-8EAE-53EF71E59E9A}"/>
              </a:ext>
            </a:extLst>
          </p:cNvPr>
          <p:cNvSpPr/>
          <p:nvPr/>
        </p:nvSpPr>
        <p:spPr>
          <a:xfrm>
            <a:off x="4718302" y="0"/>
            <a:ext cx="7473698" cy="6858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42918" y="705113"/>
            <a:ext cx="3411973" cy="5197498"/>
          </a:xfrm>
          <a:prstGeom prst="rect">
            <a:avLst/>
          </a:prstGeom>
        </p:spPr>
        <p:txBody>
          <a:bodyPr vert="horz" lIns="109728" tIns="109728" rIns="109728" bIns="9144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76671" y="705113"/>
            <a:ext cx="6172412" cy="5197497"/>
          </a:xfrm>
          <a:prstGeom prst="rect">
            <a:avLst/>
          </a:prstGeom>
        </p:spPr>
        <p:txBody>
          <a:bodyPr vert="horz" lIns="109728" tIns="109728" rIns="109728" bIns="9144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42917" y="6309360"/>
            <a:ext cx="3411973" cy="457200"/>
          </a:xfrm>
          <a:prstGeom prst="rect">
            <a:avLst/>
          </a:prstGeom>
        </p:spPr>
        <p:txBody>
          <a:bodyPr vert="horz" lIns="109728" tIns="109728" rIns="109728" bIns="91440" rtlCol="0" anchor="ctr"/>
          <a:lstStyle>
            <a:lvl1pPr algn="l">
              <a:defRPr sz="1200" spc="150" baseline="0">
                <a:solidFill>
                  <a:schemeClr val="tx1">
                    <a:lumMod val="75000"/>
                    <a:lumOff val="25000"/>
                  </a:schemeClr>
                </a:solidFill>
                <a:latin typeface="+mj-lt"/>
              </a:defRPr>
            </a:lvl1pPr>
          </a:lstStyle>
          <a:p>
            <a:r>
              <a:rPr lang="en-US"/>
              <a:t>9/8/20XX</a:t>
            </a:r>
            <a:endParaRPr lang="en-US" dirty="0"/>
          </a:p>
        </p:txBody>
      </p:sp>
      <p:sp>
        <p:nvSpPr>
          <p:cNvPr id="5" name="Footer Placeholder 4"/>
          <p:cNvSpPr>
            <a:spLocks noGrp="1"/>
          </p:cNvSpPr>
          <p:nvPr>
            <p:ph type="ftr" sz="quarter" idx="3"/>
          </p:nvPr>
        </p:nvSpPr>
        <p:spPr>
          <a:xfrm>
            <a:off x="5376670" y="6309360"/>
            <a:ext cx="4946592" cy="457200"/>
          </a:xfrm>
          <a:prstGeom prst="rect">
            <a:avLst/>
          </a:prstGeom>
        </p:spPr>
        <p:txBody>
          <a:bodyPr vert="horz" lIns="109728" tIns="109728" rIns="109728" bIns="91440" rtlCol="0" anchor="ctr"/>
          <a:lstStyle>
            <a:lvl1pPr algn="l">
              <a:defRPr sz="1200" spc="150" baseline="0">
                <a:solidFill>
                  <a:schemeClr val="tx1">
                    <a:lumMod val="75000"/>
                    <a:lumOff val="25000"/>
                  </a:schemeClr>
                </a:solidFill>
                <a:latin typeface="+mj-lt"/>
              </a:defRPr>
            </a:lvl1pPr>
          </a:lstStyle>
          <a:p>
            <a:r>
              <a:rPr lang="en-US"/>
              <a:t>Presentation Title</a:t>
            </a:r>
            <a:endParaRPr lang="en-US" dirty="0"/>
          </a:p>
        </p:txBody>
      </p:sp>
      <p:sp>
        <p:nvSpPr>
          <p:cNvPr id="6" name="Slide Number Placeholder 5"/>
          <p:cNvSpPr>
            <a:spLocks noGrp="1"/>
          </p:cNvSpPr>
          <p:nvPr>
            <p:ph type="sldNum" sz="quarter" idx="4"/>
          </p:nvPr>
        </p:nvSpPr>
        <p:spPr>
          <a:xfrm>
            <a:off x="10569202" y="6309360"/>
            <a:ext cx="979879" cy="457200"/>
          </a:xfrm>
          <a:prstGeom prst="rect">
            <a:avLst/>
          </a:prstGeom>
        </p:spPr>
        <p:txBody>
          <a:bodyPr vert="horz" lIns="109728" tIns="109728" rIns="109728" bIns="91440" rtlCol="0" anchor="b"/>
          <a:lstStyle>
            <a:lvl1pPr algn="r">
              <a:defRPr sz="1600" b="1" spc="150" baseline="0">
                <a:solidFill>
                  <a:schemeClr val="tx1">
                    <a:lumMod val="75000"/>
                    <a:lumOff val="25000"/>
                  </a:schemeClr>
                </a:solidFill>
                <a:latin typeface="+mj-lt"/>
              </a:defRPr>
            </a:lvl1pPr>
          </a:lstStyle>
          <a:p>
            <a:fld id="{FAEF9944-A4F6-4C59-AEBD-678D6480B8EA}" type="slidenum">
              <a:rPr lang="en-US" smtClean="0"/>
              <a:pPr/>
              <a:t>‹#›</a:t>
            </a:fld>
            <a:endParaRPr lang="en-US" dirty="0"/>
          </a:p>
        </p:txBody>
      </p:sp>
      <p:sp>
        <p:nvSpPr>
          <p:cNvPr id="21" name="Rectangle 20">
            <a:extLst>
              <a:ext uri="{FF2B5EF4-FFF2-40B4-BE49-F238E27FC236}">
                <a16:creationId xmlns:a16="http://schemas.microsoft.com/office/drawing/2014/main" id="{EF1BAF6F-6275-4646-9C59-331B29B9550F}"/>
              </a:ext>
            </a:extLst>
          </p:cNvPr>
          <p:cNvSpPr/>
          <p:nvPr/>
        </p:nvSpPr>
        <p:spPr>
          <a:xfrm rot="5400000">
            <a:off x="1257298" y="3396997"/>
            <a:ext cx="6858002"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47548972"/>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1" r:id="rId14"/>
    <p:sldLayoutId id="2147483702" r:id="rId15"/>
    <p:sldLayoutId id="2147483703" r:id="rId16"/>
    <p:sldLayoutId id="2147483704" r:id="rId17"/>
    <p:sldLayoutId id="2147483705" r:id="rId18"/>
    <p:sldLayoutId id="2147483706" r:id="rId19"/>
    <p:sldLayoutId id="2147483707" r:id="rId20"/>
    <p:sldLayoutId id="2147483708" r:id="rId21"/>
    <p:sldLayoutId id="2147483709" r:id="rId22"/>
    <p:sldLayoutId id="2147483682" r:id="rId23"/>
  </p:sldLayoutIdLst>
  <p:hf sldNum="0" hdr="0" ftr="0" dt="0"/>
  <p:txStyles>
    <p:titleStyle>
      <a:lvl1pPr algn="l" defTabSz="914400" rtl="0" eaLnBrk="1" latinLnBrk="0" hangingPunct="1">
        <a:lnSpc>
          <a:spcPct val="150000"/>
        </a:lnSpc>
        <a:spcBef>
          <a:spcPct val="0"/>
        </a:spcBef>
        <a:buNone/>
        <a:defRPr sz="3600" b="1" kern="1200" spc="150" baseline="0">
          <a:solidFill>
            <a:schemeClr val="tx1">
              <a:lumMod val="75000"/>
              <a:lumOff val="25000"/>
            </a:schemeClr>
          </a:solidFill>
          <a:latin typeface="+mj-lt"/>
          <a:ea typeface="+mj-ea"/>
          <a:cs typeface="+mj-cs"/>
        </a:defRPr>
      </a:lvl1pPr>
    </p:titleStyle>
    <p:bodyStyle>
      <a:lvl1pPr marL="0" indent="0" algn="l" defTabSz="914400" rtl="0" eaLnBrk="1" latinLnBrk="0" hangingPunct="1">
        <a:lnSpc>
          <a:spcPct val="140000"/>
        </a:lnSpc>
        <a:spcBef>
          <a:spcPts val="930"/>
        </a:spcBef>
        <a:buFont typeface="Corbel" panose="020B0503020204020204" pitchFamily="34" charset="0"/>
        <a:buNone/>
        <a:defRPr sz="1800" b="1" kern="1200" spc="150" baseline="0">
          <a:solidFill>
            <a:schemeClr val="tx1">
              <a:lumMod val="75000"/>
              <a:lumOff val="25000"/>
            </a:schemeClr>
          </a:solidFill>
          <a:latin typeface="+mn-lt"/>
          <a:ea typeface="+mn-ea"/>
          <a:cs typeface="+mn-cs"/>
        </a:defRPr>
      </a:lvl1pPr>
      <a:lvl2pPr marL="0" indent="0" algn="l" defTabSz="914400" rtl="0" eaLnBrk="1" latinLnBrk="0" hangingPunct="1">
        <a:lnSpc>
          <a:spcPct val="140000"/>
        </a:lnSpc>
        <a:spcBef>
          <a:spcPts val="930"/>
        </a:spcBef>
        <a:buFont typeface="Corbel" panose="020B0503020204020204" pitchFamily="34" charset="0"/>
        <a:buNone/>
        <a:defRPr sz="1600" kern="1200" spc="150" baseline="0">
          <a:solidFill>
            <a:schemeClr val="tx1">
              <a:lumMod val="75000"/>
              <a:lumOff val="25000"/>
            </a:schemeClr>
          </a:solidFill>
          <a:latin typeface="+mn-lt"/>
          <a:ea typeface="+mn-ea"/>
          <a:cs typeface="+mn-cs"/>
        </a:defRPr>
      </a:lvl2pPr>
      <a:lvl3pPr marL="0" indent="-320040" algn="l" defTabSz="914400" rtl="0" eaLnBrk="1" latinLnBrk="0" hangingPunct="1">
        <a:lnSpc>
          <a:spcPct val="140000"/>
        </a:lnSpc>
        <a:spcBef>
          <a:spcPts val="930"/>
        </a:spcBef>
        <a:buFont typeface="Corbel" panose="020B0503020204020204" pitchFamily="34" charset="0"/>
        <a:buChar char="–"/>
        <a:defRPr sz="1400" i="1" kern="1200" spc="150" baseline="0">
          <a:solidFill>
            <a:schemeClr val="tx1">
              <a:lumMod val="75000"/>
              <a:lumOff val="25000"/>
            </a:schemeClr>
          </a:solidFill>
          <a:latin typeface="+mn-lt"/>
          <a:ea typeface="+mn-ea"/>
          <a:cs typeface="+mn-cs"/>
        </a:defRPr>
      </a:lvl3pPr>
      <a:lvl4pPr marL="0" indent="-320040" algn="l" defTabSz="914400" rtl="0" eaLnBrk="1" latinLnBrk="0" hangingPunct="1">
        <a:lnSpc>
          <a:spcPct val="140000"/>
        </a:lnSpc>
        <a:spcBef>
          <a:spcPts val="930"/>
        </a:spcBef>
        <a:buFont typeface="Corbel" panose="020B0503020204020204" pitchFamily="34" charset="0"/>
        <a:buChar char="–"/>
        <a:defRPr sz="1400" kern="1200" spc="150" baseline="0">
          <a:solidFill>
            <a:schemeClr val="tx1">
              <a:lumMod val="75000"/>
              <a:lumOff val="25000"/>
            </a:schemeClr>
          </a:solidFill>
          <a:latin typeface="+mn-lt"/>
          <a:ea typeface="+mn-ea"/>
          <a:cs typeface="+mn-cs"/>
        </a:defRPr>
      </a:lvl4pPr>
      <a:lvl5pPr marL="0" indent="-320040" algn="l" defTabSz="914400" rtl="0" eaLnBrk="1" latinLnBrk="0" hangingPunct="1">
        <a:lnSpc>
          <a:spcPct val="140000"/>
        </a:lnSpc>
        <a:spcBef>
          <a:spcPts val="930"/>
        </a:spcBef>
        <a:buFont typeface="Corbel" panose="020B0503020204020204" pitchFamily="34" charset="0"/>
        <a:buChar char="–"/>
        <a:defRPr sz="1400" i="1" kern="1200" spc="150" baseline="0">
          <a:solidFill>
            <a:schemeClr val="tx1">
              <a:lumMod val="75000"/>
              <a:lumOff val="25000"/>
            </a:schemeClr>
          </a:solidFill>
          <a:latin typeface="+mn-lt"/>
          <a:ea typeface="+mn-ea"/>
          <a:cs typeface="+mn-cs"/>
        </a:defRPr>
      </a:lvl5pPr>
      <a:lvl6pPr marL="192024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6pPr>
      <a:lvl7pPr marL="224028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7pPr>
      <a:lvl8pPr marL="256032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8pPr>
      <a:lvl9pPr marL="288036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848">
          <p15:clr>
            <a:srgbClr val="F26B43"/>
          </p15:clr>
        </p15:guide>
        <p15:guide id="2" orient="horz" pos="3960">
          <p15:clr>
            <a:srgbClr val="F26B43"/>
          </p15:clr>
        </p15:guide>
        <p15:guide id="3" orient="horz" pos="1536">
          <p15:clr>
            <a:srgbClr val="F26B43"/>
          </p15:clr>
        </p15:guide>
        <p15:guide id="4" orient="horz" pos="3840">
          <p15:clr>
            <a:srgbClr val="F26B43"/>
          </p15:clr>
        </p15:guide>
        <p15:guide id="5" pos="4416">
          <p15:clr>
            <a:srgbClr val="F26B43"/>
          </p15:clr>
        </p15:guide>
        <p15:guide id="6" pos="4800">
          <p15:clr>
            <a:srgbClr val="F26B43"/>
          </p15:clr>
        </p15:guide>
        <p15:guide id="7" orient="horz" pos="360">
          <p15:clr>
            <a:srgbClr val="F26B43"/>
          </p15:clr>
        </p15:guide>
        <p15:guide id="8" pos="7368">
          <p15:clr>
            <a:srgbClr val="F26B43"/>
          </p15:clr>
        </p15:guide>
        <p15:guide id="9"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mailto:sharitos@gccdd.dst.tx.us" TargetMode="External"/><Relationship Id="rId2" Type="http://schemas.openxmlformats.org/officeDocument/2006/relationships/notesSlide" Target="../notesSlides/notesSlide1.xml"/><Relationship Id="rId1" Type="http://schemas.openxmlformats.org/officeDocument/2006/relationships/slideLayout" Target="../slideLayouts/slideLayout23.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hyperlink" Target="mailto:sharitos@gccdd.dst.tx.us" TargetMode="External"/><Relationship Id="rId2" Type="http://schemas.openxmlformats.org/officeDocument/2006/relationships/notesSlide" Target="../notesSlides/notesSlide15.xml"/><Relationship Id="rId1" Type="http://schemas.openxmlformats.org/officeDocument/2006/relationships/slideLayout" Target="../slideLayouts/slideLayout22.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hyperlink" Target="https://www.harriscountyfws.org/" TargetMode="External"/><Relationship Id="rId7"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4.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814B6A3-5F3E-4909-8ED5-87FE82492264}"/>
              </a:ext>
            </a:extLst>
          </p:cNvPr>
          <p:cNvSpPr>
            <a:spLocks noGrp="1"/>
          </p:cNvSpPr>
          <p:nvPr>
            <p:ph type="ctrTitle"/>
          </p:nvPr>
        </p:nvSpPr>
        <p:spPr/>
        <p:txBody>
          <a:bodyPr vert="horz" lIns="109728" tIns="109728" rIns="109728" bIns="91440" rtlCol="0" anchor="ctr">
            <a:normAutofit/>
          </a:bodyPr>
          <a:lstStyle/>
          <a:p>
            <a:r>
              <a:rPr lang="en-US" dirty="0" err="1"/>
              <a:t>september</a:t>
            </a:r>
            <a:r>
              <a:rPr lang="en-US" dirty="0"/>
              <a:t> update</a:t>
            </a:r>
            <a:br>
              <a:rPr lang="en-US" dirty="0"/>
            </a:br>
            <a:r>
              <a:rPr lang="en-US" sz="1800" dirty="0"/>
              <a:t>Samantha Haritos, cfm, env </a:t>
            </a:r>
            <a:r>
              <a:rPr lang="en-US" sz="1800" dirty="0" err="1"/>
              <a:t>sp</a:t>
            </a:r>
            <a:br>
              <a:rPr lang="en-US" sz="1800" dirty="0"/>
            </a:br>
            <a:r>
              <a:rPr lang="en-US" sz="1400" dirty="0">
                <a:solidFill>
                  <a:srgbClr val="00B0F0"/>
                </a:solidFill>
              </a:rPr>
              <a:t>Chief operating officer </a:t>
            </a:r>
            <a:br>
              <a:rPr lang="en-US" sz="1400" dirty="0">
                <a:solidFill>
                  <a:srgbClr val="00B0F0"/>
                </a:solidFill>
              </a:rPr>
            </a:br>
            <a:r>
              <a:rPr lang="en-US" sz="1400" dirty="0">
                <a:solidFill>
                  <a:srgbClr val="00B0F0"/>
                </a:solidFill>
              </a:rPr>
              <a:t>financial procurement, partnerships&amp; strategic planning</a:t>
            </a:r>
            <a:br>
              <a:rPr lang="en-US" sz="1400" dirty="0">
                <a:solidFill>
                  <a:srgbClr val="00B050"/>
                </a:solidFill>
              </a:rPr>
            </a:br>
            <a:r>
              <a:rPr lang="en-US" sz="1400" dirty="0">
                <a:solidFill>
                  <a:srgbClr val="00B050"/>
                </a:solidFill>
              </a:rPr>
              <a:t>email: </a:t>
            </a:r>
            <a:r>
              <a:rPr lang="en-US" sz="1400" dirty="0">
                <a:solidFill>
                  <a:srgbClr val="00B050"/>
                </a:solidFill>
                <a:hlinkClick r:id="rId3"/>
              </a:rPr>
              <a:t>sharitos@gccdd.dst.tx.us</a:t>
            </a:r>
            <a:br>
              <a:rPr lang="en-US" sz="1400" dirty="0">
                <a:solidFill>
                  <a:srgbClr val="00B050"/>
                </a:solidFill>
              </a:rPr>
            </a:br>
            <a:r>
              <a:rPr lang="en-US" sz="1400" dirty="0">
                <a:solidFill>
                  <a:srgbClr val="00B050"/>
                </a:solidFill>
              </a:rPr>
              <a:t>phone: 832-415-0899</a:t>
            </a:r>
          </a:p>
        </p:txBody>
      </p:sp>
      <p:pic>
        <p:nvPicPr>
          <p:cNvPr id="3" name="Picture 2" descr="A logo of a city">
            <a:extLst>
              <a:ext uri="{FF2B5EF4-FFF2-40B4-BE49-F238E27FC236}">
                <a16:creationId xmlns:a16="http://schemas.microsoft.com/office/drawing/2014/main" id="{D69F9DE8-30CD-8364-1265-218E4B9F1D38}"/>
              </a:ext>
            </a:extLst>
          </p:cNvPr>
          <p:cNvPicPr>
            <a:picLocks noChangeAspect="1"/>
          </p:cNvPicPr>
          <p:nvPr/>
        </p:nvPicPr>
        <p:blipFill>
          <a:blip r:embed="rId4"/>
          <a:stretch>
            <a:fillRect/>
          </a:stretch>
        </p:blipFill>
        <p:spPr>
          <a:xfrm>
            <a:off x="9197036" y="1048928"/>
            <a:ext cx="1672730" cy="1672730"/>
          </a:xfrm>
          <a:prstGeom prst="rect">
            <a:avLst/>
          </a:prstGeom>
          <a:solidFill>
            <a:schemeClr val="accent5">
              <a:lumMod val="75000"/>
            </a:schemeClr>
          </a:solidFill>
        </p:spPr>
      </p:pic>
      <p:sp>
        <p:nvSpPr>
          <p:cNvPr id="4" name="TextBox 3">
            <a:extLst>
              <a:ext uri="{FF2B5EF4-FFF2-40B4-BE49-F238E27FC236}">
                <a16:creationId xmlns:a16="http://schemas.microsoft.com/office/drawing/2014/main" id="{B0294A40-314A-D339-83F7-00D24235201C}"/>
              </a:ext>
            </a:extLst>
          </p:cNvPr>
          <p:cNvSpPr txBox="1"/>
          <p:nvPr/>
        </p:nvSpPr>
        <p:spPr>
          <a:xfrm>
            <a:off x="1461752" y="1165538"/>
            <a:ext cx="5737538" cy="923330"/>
          </a:xfrm>
          <a:prstGeom prst="rect">
            <a:avLst/>
          </a:prstGeom>
          <a:noFill/>
        </p:spPr>
        <p:txBody>
          <a:bodyPr wrap="square" rtlCol="0">
            <a:spAutoFit/>
          </a:bodyPr>
          <a:lstStyle/>
          <a:p>
            <a:r>
              <a:rPr lang="en-US" dirty="0">
                <a:solidFill>
                  <a:schemeClr val="accent1">
                    <a:lumMod val="60000"/>
                    <a:lumOff val="40000"/>
                  </a:schemeClr>
                </a:solidFill>
              </a:rPr>
              <a:t>Galveston County Consolidated Drainage District</a:t>
            </a:r>
          </a:p>
          <a:p>
            <a:r>
              <a:rPr lang="en-US" dirty="0">
                <a:solidFill>
                  <a:schemeClr val="accent1">
                    <a:lumMod val="60000"/>
                    <a:lumOff val="40000"/>
                  </a:schemeClr>
                </a:solidFill>
              </a:rPr>
              <a:t>September 10, 2024 Board Meeting</a:t>
            </a:r>
          </a:p>
          <a:p>
            <a:endParaRPr lang="en-US" dirty="0"/>
          </a:p>
        </p:txBody>
      </p:sp>
    </p:spTree>
    <p:extLst>
      <p:ext uri="{BB962C8B-B14F-4D97-AF65-F5344CB8AC3E}">
        <p14:creationId xmlns:p14="http://schemas.microsoft.com/office/powerpoint/2010/main" val="23239072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D30E0F-10C6-298A-C347-E831FFF4ECB8}"/>
              </a:ext>
            </a:extLst>
          </p:cNvPr>
          <p:cNvSpPr>
            <a:spLocks noGrp="1"/>
          </p:cNvSpPr>
          <p:nvPr>
            <p:ph type="title"/>
          </p:nvPr>
        </p:nvSpPr>
        <p:spPr/>
        <p:txBody>
          <a:bodyPr/>
          <a:lstStyle/>
          <a:p>
            <a:r>
              <a:rPr lang="en-US" dirty="0"/>
              <a:t>Why Do We Need to Revisit Drainage Standards? </a:t>
            </a:r>
            <a:r>
              <a:rPr lang="en-US" dirty="0">
                <a:solidFill>
                  <a:srgbClr val="00B0F0"/>
                </a:solidFill>
              </a:rPr>
              <a:t>Changing Precipitation</a:t>
            </a:r>
          </a:p>
        </p:txBody>
      </p:sp>
      <p:sp>
        <p:nvSpPr>
          <p:cNvPr id="3" name="Content Placeholder 2">
            <a:extLst>
              <a:ext uri="{FF2B5EF4-FFF2-40B4-BE49-F238E27FC236}">
                <a16:creationId xmlns:a16="http://schemas.microsoft.com/office/drawing/2014/main" id="{41191CC7-9CF2-71F0-1AD4-791EA9CBAD97}"/>
              </a:ext>
            </a:extLst>
          </p:cNvPr>
          <p:cNvSpPr>
            <a:spLocks noGrp="1"/>
          </p:cNvSpPr>
          <p:nvPr>
            <p:ph sz="quarter" idx="18"/>
          </p:nvPr>
        </p:nvSpPr>
        <p:spPr>
          <a:xfrm>
            <a:off x="1535372" y="204094"/>
            <a:ext cx="4910864" cy="4143565"/>
          </a:xfrm>
        </p:spPr>
        <p:txBody>
          <a:bodyPr>
            <a:noAutofit/>
          </a:bodyPr>
          <a:lstStyle/>
          <a:p>
            <a:pPr marL="171450" indent="-171450">
              <a:buFont typeface="Arial" panose="020B0604020202020204" pitchFamily="34" charset="0"/>
              <a:buChar char="•"/>
            </a:pPr>
            <a:r>
              <a:rPr lang="en-US" sz="1200" dirty="0"/>
              <a:t>Alarming frequency of major flooding events along Texas Gulf Coast in last three decades.</a:t>
            </a:r>
            <a:r>
              <a:rPr lang="en-US" sz="1200" i="1" dirty="0"/>
              <a:t>*</a:t>
            </a:r>
            <a:r>
              <a:rPr lang="en-US" sz="1200" i="1" dirty="0" err="1"/>
              <a:t>Statewicz</a:t>
            </a:r>
            <a:r>
              <a:rPr lang="en-US" sz="1200" i="1" dirty="0"/>
              <a:t>, Talbot, </a:t>
            </a:r>
            <a:r>
              <a:rPr lang="en-US" sz="1200" i="1" dirty="0" err="1"/>
              <a:t>Rappenglueck</a:t>
            </a:r>
            <a:r>
              <a:rPr lang="en-US" sz="1200" i="1" dirty="0"/>
              <a:t>, 2021</a:t>
            </a:r>
          </a:p>
          <a:p>
            <a:pPr marL="171450" indent="-171450">
              <a:buFont typeface="Arial" panose="020B0604020202020204" pitchFamily="34" charset="0"/>
              <a:buChar char="•"/>
            </a:pPr>
            <a:r>
              <a:rPr lang="en-US" sz="1200" dirty="0"/>
              <a:t>Hurricanes and Tropical Storms are more intense and occur more often than they did historically. </a:t>
            </a:r>
          </a:p>
          <a:p>
            <a:pPr marL="171450" indent="-171450">
              <a:buFont typeface="Arial" panose="020B0604020202020204" pitchFamily="34" charset="0"/>
              <a:buChar char="•"/>
            </a:pPr>
            <a:r>
              <a:rPr lang="en-US" sz="1200" dirty="0"/>
              <a:t>Noticeable shift in precipitation patterns, increasing individual storm rainfall amounts, intensity, and duration. </a:t>
            </a:r>
            <a:r>
              <a:rPr lang="en-US" sz="1200" b="1" dirty="0"/>
              <a:t>Most noticeably, the number of 100- and 500-year storms and major hurricanes that are impacting the Texas Gulf Coast.</a:t>
            </a:r>
            <a:r>
              <a:rPr lang="en-US" sz="1200" i="1" dirty="0"/>
              <a:t>*</a:t>
            </a:r>
            <a:r>
              <a:rPr lang="en-US" sz="1200" i="1" dirty="0" err="1"/>
              <a:t>Statewicz</a:t>
            </a:r>
            <a:r>
              <a:rPr lang="en-US" sz="1200" i="1" dirty="0"/>
              <a:t>, Talbot, </a:t>
            </a:r>
            <a:r>
              <a:rPr lang="en-US" sz="1200" i="1" dirty="0" err="1"/>
              <a:t>Rappenglueck</a:t>
            </a:r>
            <a:r>
              <a:rPr lang="en-US" sz="1200" i="1" dirty="0"/>
              <a:t>, 2021</a:t>
            </a:r>
          </a:p>
        </p:txBody>
      </p:sp>
      <p:sp>
        <p:nvSpPr>
          <p:cNvPr id="4" name="Content Placeholder 3">
            <a:extLst>
              <a:ext uri="{FF2B5EF4-FFF2-40B4-BE49-F238E27FC236}">
                <a16:creationId xmlns:a16="http://schemas.microsoft.com/office/drawing/2014/main" id="{4B1BF1AC-C624-2AD2-DA0F-335AB7BA2CA8}"/>
              </a:ext>
            </a:extLst>
          </p:cNvPr>
          <p:cNvSpPr>
            <a:spLocks noGrp="1"/>
          </p:cNvSpPr>
          <p:nvPr>
            <p:ph sz="quarter" idx="19"/>
          </p:nvPr>
        </p:nvSpPr>
        <p:spPr>
          <a:xfrm>
            <a:off x="6956790" y="204094"/>
            <a:ext cx="4910864" cy="4512733"/>
          </a:xfrm>
        </p:spPr>
        <p:txBody>
          <a:bodyPr>
            <a:normAutofit lnSpcReduction="10000"/>
          </a:bodyPr>
          <a:lstStyle/>
          <a:p>
            <a:pPr marL="171450" indent="-171450">
              <a:buFont typeface="Arial" panose="020B0604020202020204" pitchFamily="34" charset="0"/>
              <a:buChar char="•"/>
            </a:pPr>
            <a:r>
              <a:rPr lang="en-US" sz="1200" dirty="0"/>
              <a:t>Texas consistently sustains the most damage from flooding when compared to any other state in the United States. </a:t>
            </a:r>
          </a:p>
          <a:p>
            <a:pPr marL="171450" indent="-171450">
              <a:buFont typeface="Arial" panose="020B0604020202020204" pitchFamily="34" charset="0"/>
              <a:buChar char="•"/>
            </a:pPr>
            <a:r>
              <a:rPr lang="en-US" sz="1200" b="1" dirty="0"/>
              <a:t>State of Texas has experienced the greatest number of inflation-adjusted billion-dollar disasters between 1980 and 2019, and it also claims the highest cumulative damage costs in the nation</a:t>
            </a:r>
            <a:r>
              <a:rPr lang="en-US" sz="1200" dirty="0"/>
              <a:t>. </a:t>
            </a:r>
            <a:r>
              <a:rPr lang="en-US" sz="1200" i="1" dirty="0"/>
              <a:t>*Smith, 2020</a:t>
            </a:r>
          </a:p>
          <a:p>
            <a:pPr marL="171450" indent="-171450">
              <a:buFont typeface="Arial" panose="020B0604020202020204" pitchFamily="34" charset="0"/>
              <a:buChar char="•"/>
            </a:pPr>
            <a:r>
              <a:rPr lang="en-US" sz="1200" b="1" i="1" dirty="0">
                <a:solidFill>
                  <a:srgbClr val="7030A0"/>
                </a:solidFill>
              </a:rPr>
              <a:t>Events with longer return periods are expected to change the most. </a:t>
            </a:r>
            <a:r>
              <a:rPr lang="en-US" sz="1200" dirty="0"/>
              <a:t>Imperative to GCCDD, since Hurricane Harvey was the third 500-year flood in three years in the region at the time of occurrence. </a:t>
            </a:r>
            <a:r>
              <a:rPr lang="en-US" sz="1200" i="1" dirty="0"/>
              <a:t>* </a:t>
            </a:r>
            <a:r>
              <a:rPr lang="en-US" sz="1200" i="1" dirty="0" err="1"/>
              <a:t>Statewicz</a:t>
            </a:r>
            <a:r>
              <a:rPr lang="en-US" sz="1200" i="1" dirty="0"/>
              <a:t>, Talbot, </a:t>
            </a:r>
            <a:r>
              <a:rPr lang="en-US" sz="1200" i="1" dirty="0" err="1"/>
              <a:t>Rappenglueck</a:t>
            </a:r>
            <a:r>
              <a:rPr lang="en-US" sz="1200" i="1" dirty="0"/>
              <a:t>, 2021</a:t>
            </a:r>
          </a:p>
          <a:p>
            <a:pPr marL="171450" indent="-171450">
              <a:buFont typeface="Arial" panose="020B0604020202020204" pitchFamily="34" charset="0"/>
              <a:buChar char="•"/>
            </a:pPr>
            <a:r>
              <a:rPr lang="en-US" sz="1200" b="1" dirty="0">
                <a:solidFill>
                  <a:srgbClr val="C00000"/>
                </a:solidFill>
              </a:rPr>
              <a:t>Claudette (1979), Allison (2001), &amp; Harvey (2017) were all MAJOR DISASTERS for Friendswood!</a:t>
            </a:r>
          </a:p>
          <a:p>
            <a:endParaRPr lang="en-US" sz="1200" i="1" dirty="0"/>
          </a:p>
        </p:txBody>
      </p:sp>
    </p:spTree>
    <p:extLst>
      <p:ext uri="{BB962C8B-B14F-4D97-AF65-F5344CB8AC3E}">
        <p14:creationId xmlns:p14="http://schemas.microsoft.com/office/powerpoint/2010/main" val="12307002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D30E0F-10C6-298A-C347-E831FFF4ECB8}"/>
              </a:ext>
            </a:extLst>
          </p:cNvPr>
          <p:cNvSpPr>
            <a:spLocks noGrp="1"/>
          </p:cNvSpPr>
          <p:nvPr>
            <p:ph type="title"/>
          </p:nvPr>
        </p:nvSpPr>
        <p:spPr/>
        <p:txBody>
          <a:bodyPr/>
          <a:lstStyle/>
          <a:p>
            <a:r>
              <a:rPr lang="en-US" dirty="0"/>
              <a:t>US Billion Dollar Events Since 1980s</a:t>
            </a:r>
            <a:endParaRPr lang="en-US" dirty="0">
              <a:solidFill>
                <a:srgbClr val="00B0F0"/>
              </a:solidFill>
            </a:endParaRPr>
          </a:p>
        </p:txBody>
      </p:sp>
      <p:pic>
        <p:nvPicPr>
          <p:cNvPr id="7" name="Picture 6">
            <a:extLst>
              <a:ext uri="{FF2B5EF4-FFF2-40B4-BE49-F238E27FC236}">
                <a16:creationId xmlns:a16="http://schemas.microsoft.com/office/drawing/2014/main" id="{5115D955-B4EF-C847-60A4-D8BA67DC543A}"/>
              </a:ext>
            </a:extLst>
          </p:cNvPr>
          <p:cNvPicPr>
            <a:picLocks noChangeAspect="1"/>
          </p:cNvPicPr>
          <p:nvPr/>
        </p:nvPicPr>
        <p:blipFill>
          <a:blip r:embed="rId3"/>
          <a:stretch>
            <a:fillRect/>
          </a:stretch>
        </p:blipFill>
        <p:spPr>
          <a:xfrm>
            <a:off x="1926886" y="1487510"/>
            <a:ext cx="8338228" cy="4423893"/>
          </a:xfrm>
          <a:prstGeom prst="rect">
            <a:avLst/>
          </a:prstGeom>
        </p:spPr>
      </p:pic>
    </p:spTree>
    <p:extLst>
      <p:ext uri="{BB962C8B-B14F-4D97-AF65-F5344CB8AC3E}">
        <p14:creationId xmlns:p14="http://schemas.microsoft.com/office/powerpoint/2010/main" val="33114036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D30E0F-10C6-298A-C347-E831FFF4ECB8}"/>
              </a:ext>
            </a:extLst>
          </p:cNvPr>
          <p:cNvSpPr>
            <a:spLocks noGrp="1"/>
          </p:cNvSpPr>
          <p:nvPr>
            <p:ph type="title"/>
          </p:nvPr>
        </p:nvSpPr>
        <p:spPr/>
        <p:txBody>
          <a:bodyPr/>
          <a:lstStyle/>
          <a:p>
            <a:r>
              <a:rPr lang="en-US" dirty="0"/>
              <a:t>Increasing Trend in US Named Cyclones</a:t>
            </a:r>
            <a:endParaRPr lang="en-US" dirty="0">
              <a:solidFill>
                <a:srgbClr val="00B0F0"/>
              </a:solidFill>
            </a:endParaRPr>
          </a:p>
        </p:txBody>
      </p:sp>
      <p:pic>
        <p:nvPicPr>
          <p:cNvPr id="3" name="Picture 2">
            <a:extLst>
              <a:ext uri="{FF2B5EF4-FFF2-40B4-BE49-F238E27FC236}">
                <a16:creationId xmlns:a16="http://schemas.microsoft.com/office/drawing/2014/main" id="{2EA89A4D-0C90-7B28-C941-E38F4BF72A83}"/>
              </a:ext>
            </a:extLst>
          </p:cNvPr>
          <p:cNvPicPr>
            <a:picLocks noChangeAspect="1"/>
          </p:cNvPicPr>
          <p:nvPr/>
        </p:nvPicPr>
        <p:blipFill>
          <a:blip r:embed="rId3"/>
          <a:stretch>
            <a:fillRect/>
          </a:stretch>
        </p:blipFill>
        <p:spPr>
          <a:xfrm>
            <a:off x="3322481" y="1396351"/>
            <a:ext cx="5763564" cy="4458820"/>
          </a:xfrm>
          <a:prstGeom prst="rect">
            <a:avLst/>
          </a:prstGeom>
        </p:spPr>
      </p:pic>
    </p:spTree>
    <p:extLst>
      <p:ext uri="{BB962C8B-B14F-4D97-AF65-F5344CB8AC3E}">
        <p14:creationId xmlns:p14="http://schemas.microsoft.com/office/powerpoint/2010/main" val="10222254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FE67981-079D-4463-B997-67E6CA039B58}"/>
              </a:ext>
            </a:extLst>
          </p:cNvPr>
          <p:cNvSpPr>
            <a:spLocks noGrp="1"/>
          </p:cNvSpPr>
          <p:nvPr>
            <p:ph type="title"/>
          </p:nvPr>
        </p:nvSpPr>
        <p:spPr/>
        <p:txBody>
          <a:bodyPr/>
          <a:lstStyle/>
          <a:p>
            <a:r>
              <a:rPr lang="en-US" dirty="0"/>
              <a:t>Enhanced Standards - </a:t>
            </a:r>
            <a:r>
              <a:rPr lang="en-US" dirty="0">
                <a:solidFill>
                  <a:srgbClr val="FF0000"/>
                </a:solidFill>
              </a:rPr>
              <a:t>Plan of Action</a:t>
            </a:r>
          </a:p>
        </p:txBody>
      </p:sp>
      <p:graphicFrame>
        <p:nvGraphicFramePr>
          <p:cNvPr id="19" name="Table 9">
            <a:extLst>
              <a:ext uri="{FF2B5EF4-FFF2-40B4-BE49-F238E27FC236}">
                <a16:creationId xmlns:a16="http://schemas.microsoft.com/office/drawing/2014/main" id="{AEFEE5B3-A51E-DC59-9595-7A6911D82E62}"/>
              </a:ext>
            </a:extLst>
          </p:cNvPr>
          <p:cNvGraphicFramePr>
            <a:graphicFrameLocks noGrp="1"/>
          </p:cNvGraphicFramePr>
          <p:nvPr>
            <p:ph type="tbl" sz="quarter" idx="14"/>
            <p:extLst>
              <p:ext uri="{D42A27DB-BD31-4B8C-83A1-F6EECF244321}">
                <p14:modId xmlns:p14="http://schemas.microsoft.com/office/powerpoint/2010/main" val="1298276652"/>
              </p:ext>
            </p:extLst>
          </p:nvPr>
        </p:nvGraphicFramePr>
        <p:xfrm>
          <a:off x="1579247" y="2301240"/>
          <a:ext cx="10148926" cy="2255520"/>
        </p:xfrm>
        <a:graphic>
          <a:graphicData uri="http://schemas.openxmlformats.org/drawingml/2006/table">
            <a:tbl>
              <a:tblPr firstRow="1" bandRow="1">
                <a:tableStyleId>{8A107856-5554-42FB-B03E-39F5DBC370BA}</a:tableStyleId>
              </a:tblPr>
              <a:tblGrid>
                <a:gridCol w="10148926">
                  <a:extLst>
                    <a:ext uri="{9D8B030D-6E8A-4147-A177-3AD203B41FA5}">
                      <a16:colId xmlns:a16="http://schemas.microsoft.com/office/drawing/2014/main" val="1517755082"/>
                    </a:ext>
                  </a:extLst>
                </a:gridCol>
              </a:tblGrid>
              <a:tr h="563880">
                <a:tc>
                  <a:txBody>
                    <a:bodyPr/>
                    <a:lstStyle/>
                    <a:p>
                      <a:pPr algn="ctr"/>
                      <a:r>
                        <a:rPr lang="en-US" dirty="0">
                          <a:solidFill>
                            <a:schemeClr val="tx1"/>
                          </a:solidFill>
                        </a:rPr>
                        <a:t>Proposed/Ongoing Studies</a:t>
                      </a:r>
                    </a:p>
                  </a:txBody>
                  <a:tcPr marT="91440" anchor="ctr"/>
                </a:tc>
                <a:extLst>
                  <a:ext uri="{0D108BD9-81ED-4DB2-BD59-A6C34878D82A}">
                    <a16:rowId xmlns:a16="http://schemas.microsoft.com/office/drawing/2014/main" val="3100351803"/>
                  </a:ext>
                </a:extLst>
              </a:tr>
              <a:tr h="563880">
                <a:tc>
                  <a:txBody>
                    <a:bodyPr/>
                    <a:lstStyle/>
                    <a:p>
                      <a:r>
                        <a:rPr lang="en-US" dirty="0"/>
                        <a:t>Research on Communities that have Enacted Higher Floodplain Standards</a:t>
                      </a:r>
                    </a:p>
                  </a:txBody>
                  <a:tcPr marT="91440" anchor="ctr"/>
                </a:tc>
                <a:extLst>
                  <a:ext uri="{0D108BD9-81ED-4DB2-BD59-A6C34878D82A}">
                    <a16:rowId xmlns:a16="http://schemas.microsoft.com/office/drawing/2014/main" val="2801628125"/>
                  </a:ext>
                </a:extLst>
              </a:tr>
              <a:tr h="563880">
                <a:tc>
                  <a:txBody>
                    <a:bodyPr/>
                    <a:lstStyle/>
                    <a:p>
                      <a:r>
                        <a:rPr lang="en-US" dirty="0"/>
                        <a:t>Statistical Analysis of Storm Events and Trends</a:t>
                      </a:r>
                    </a:p>
                  </a:txBody>
                  <a:tcPr marT="91440" anchor="ctr"/>
                </a:tc>
                <a:extLst>
                  <a:ext uri="{0D108BD9-81ED-4DB2-BD59-A6C34878D82A}">
                    <a16:rowId xmlns:a16="http://schemas.microsoft.com/office/drawing/2014/main" val="522315634"/>
                  </a:ext>
                </a:extLst>
              </a:tr>
              <a:tr h="563880">
                <a:tc>
                  <a:txBody>
                    <a:bodyPr/>
                    <a:lstStyle/>
                    <a:p>
                      <a:r>
                        <a:rPr lang="en-US" dirty="0"/>
                        <a:t>Hydrologic and Hydraulic Study of Changing Land Use and Impervious Cover Impacts</a:t>
                      </a:r>
                    </a:p>
                  </a:txBody>
                  <a:tcPr marT="91440" anchor="ctr"/>
                </a:tc>
                <a:extLst>
                  <a:ext uri="{0D108BD9-81ED-4DB2-BD59-A6C34878D82A}">
                    <a16:rowId xmlns:a16="http://schemas.microsoft.com/office/drawing/2014/main" val="3923311043"/>
                  </a:ext>
                </a:extLst>
              </a:tr>
            </a:tbl>
          </a:graphicData>
        </a:graphic>
      </p:graphicFrame>
      <p:sp>
        <p:nvSpPr>
          <p:cNvPr id="2" name="TextBox 1">
            <a:extLst>
              <a:ext uri="{FF2B5EF4-FFF2-40B4-BE49-F238E27FC236}">
                <a16:creationId xmlns:a16="http://schemas.microsoft.com/office/drawing/2014/main" id="{2AA60BBC-08BC-2138-B1B4-0CF0B0AFF862}"/>
              </a:ext>
            </a:extLst>
          </p:cNvPr>
          <p:cNvSpPr txBox="1"/>
          <p:nvPr/>
        </p:nvSpPr>
        <p:spPr>
          <a:xfrm>
            <a:off x="1630762" y="4803300"/>
            <a:ext cx="10148926" cy="1754326"/>
          </a:xfrm>
          <a:prstGeom prst="rect">
            <a:avLst/>
          </a:prstGeom>
          <a:noFill/>
        </p:spPr>
        <p:txBody>
          <a:bodyPr wrap="square" rtlCol="0">
            <a:spAutoFit/>
          </a:bodyPr>
          <a:lstStyle/>
          <a:p>
            <a:pPr marL="285750" indent="-285750">
              <a:buFont typeface="Wingdings" panose="05000000000000000000" pitchFamily="2" charset="2"/>
              <a:buChar char="ü"/>
            </a:pPr>
            <a:r>
              <a:rPr lang="en-US" dirty="0">
                <a:solidFill>
                  <a:schemeClr val="accent1">
                    <a:lumMod val="50000"/>
                  </a:schemeClr>
                </a:solidFill>
              </a:rPr>
              <a:t>Results of these studies will be captured in Technical White Papers or Memorandums.</a:t>
            </a:r>
          </a:p>
          <a:p>
            <a:pPr marL="285750" indent="-285750">
              <a:buFont typeface="Wingdings" panose="05000000000000000000" pitchFamily="2" charset="2"/>
              <a:buChar char="ü"/>
            </a:pPr>
            <a:endParaRPr lang="en-US" dirty="0">
              <a:solidFill>
                <a:schemeClr val="accent1">
                  <a:lumMod val="50000"/>
                </a:schemeClr>
              </a:solidFill>
            </a:endParaRPr>
          </a:p>
          <a:p>
            <a:pPr marL="285750" indent="-285750">
              <a:buFont typeface="Wingdings" panose="05000000000000000000" pitchFamily="2" charset="2"/>
              <a:buChar char="ü"/>
            </a:pPr>
            <a:r>
              <a:rPr lang="en-US" dirty="0">
                <a:solidFill>
                  <a:schemeClr val="accent1">
                    <a:lumMod val="50000"/>
                  </a:schemeClr>
                </a:solidFill>
              </a:rPr>
              <a:t>GCCDD’s Current Design Standards will be updated based on findings.</a:t>
            </a:r>
          </a:p>
          <a:p>
            <a:pPr marL="285750" indent="-285750">
              <a:buFont typeface="Wingdings" panose="05000000000000000000" pitchFamily="2" charset="2"/>
              <a:buChar char="ü"/>
            </a:pPr>
            <a:endParaRPr lang="en-US" dirty="0">
              <a:solidFill>
                <a:schemeClr val="accent1">
                  <a:lumMod val="50000"/>
                </a:schemeClr>
              </a:solidFill>
            </a:endParaRPr>
          </a:p>
          <a:p>
            <a:pPr marL="285750" indent="-285750">
              <a:buFont typeface="Wingdings" panose="05000000000000000000" pitchFamily="2" charset="2"/>
              <a:buChar char="ü"/>
            </a:pPr>
            <a:r>
              <a:rPr lang="en-US" dirty="0">
                <a:solidFill>
                  <a:schemeClr val="accent1">
                    <a:lumMod val="50000"/>
                  </a:schemeClr>
                </a:solidFill>
              </a:rPr>
              <a:t>GCCDD working to identify funding to study future climate change patterns and their impacts to our infrastructure.</a:t>
            </a:r>
          </a:p>
        </p:txBody>
      </p:sp>
    </p:spTree>
    <p:extLst>
      <p:ext uri="{BB962C8B-B14F-4D97-AF65-F5344CB8AC3E}">
        <p14:creationId xmlns:p14="http://schemas.microsoft.com/office/powerpoint/2010/main" val="33450233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D2769-08DE-E62F-163A-27A5442A9FFA}"/>
              </a:ext>
            </a:extLst>
          </p:cNvPr>
          <p:cNvSpPr>
            <a:spLocks noGrp="1"/>
          </p:cNvSpPr>
          <p:nvPr>
            <p:ph type="title"/>
          </p:nvPr>
        </p:nvSpPr>
        <p:spPr>
          <a:xfrm>
            <a:off x="4506741" y="1056585"/>
            <a:ext cx="3449953" cy="998528"/>
          </a:xfrm>
        </p:spPr>
        <p:txBody>
          <a:bodyPr/>
          <a:lstStyle/>
          <a:p>
            <a:r>
              <a:rPr lang="en-US" dirty="0">
                <a:solidFill>
                  <a:schemeClr val="bg2">
                    <a:lumMod val="25000"/>
                  </a:schemeClr>
                </a:solidFill>
              </a:rPr>
              <a:t>Note That…</a:t>
            </a:r>
          </a:p>
        </p:txBody>
      </p:sp>
      <p:sp>
        <p:nvSpPr>
          <p:cNvPr id="3" name="Content Placeholder 2">
            <a:extLst>
              <a:ext uri="{FF2B5EF4-FFF2-40B4-BE49-F238E27FC236}">
                <a16:creationId xmlns:a16="http://schemas.microsoft.com/office/drawing/2014/main" id="{3EAD3192-D337-8C2E-FAAC-9B46B5DFBD21}"/>
              </a:ext>
            </a:extLst>
          </p:cNvPr>
          <p:cNvSpPr>
            <a:spLocks noGrp="1"/>
          </p:cNvSpPr>
          <p:nvPr>
            <p:ph sz="quarter" idx="16"/>
          </p:nvPr>
        </p:nvSpPr>
        <p:spPr>
          <a:xfrm>
            <a:off x="4506741" y="2101416"/>
            <a:ext cx="7042335" cy="3699999"/>
          </a:xfrm>
        </p:spPr>
        <p:txBody>
          <a:bodyPr>
            <a:normAutofit fontScale="85000" lnSpcReduction="10000"/>
          </a:bodyPr>
          <a:lstStyle/>
          <a:p>
            <a:r>
              <a:rPr lang="en-US" dirty="0"/>
              <a:t>Atlas 15 Standards will incorporate climate change and are due out in 2027.</a:t>
            </a:r>
          </a:p>
          <a:p>
            <a:r>
              <a:rPr lang="en-US" dirty="0"/>
              <a:t>New Flood Risk Management Standard (2024) requires enhanced standards for Federally funded projects. Climate Change Scenarios are the preferred method.</a:t>
            </a:r>
          </a:p>
          <a:p>
            <a:r>
              <a:rPr lang="en-US" dirty="0"/>
              <a:t>International Code Council Building Codes will incorporate climate change by 2030.</a:t>
            </a:r>
          </a:p>
          <a:p>
            <a:r>
              <a:rPr lang="en-US" b="1" dirty="0">
                <a:solidFill>
                  <a:srgbClr val="00B0F0"/>
                </a:solidFill>
              </a:rPr>
              <a:t>In otherwards, development standard changes are coming whether we adopt them now or in 5 years. The effects of changing climate are already here and are expected to continue.</a:t>
            </a:r>
          </a:p>
        </p:txBody>
      </p:sp>
    </p:spTree>
    <p:extLst>
      <p:ext uri="{BB962C8B-B14F-4D97-AF65-F5344CB8AC3E}">
        <p14:creationId xmlns:p14="http://schemas.microsoft.com/office/powerpoint/2010/main" val="40650571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64081DB-1923-4878-AB15-AD54F35A1DC7}"/>
              </a:ext>
            </a:extLst>
          </p:cNvPr>
          <p:cNvSpPr>
            <a:spLocks noGrp="1"/>
          </p:cNvSpPr>
          <p:nvPr>
            <p:ph type="title"/>
          </p:nvPr>
        </p:nvSpPr>
        <p:spPr/>
        <p:txBody>
          <a:bodyPr/>
          <a:lstStyle/>
          <a:p>
            <a:r>
              <a:rPr lang="en-US" sz="5400" dirty="0"/>
              <a:t>Thank you</a:t>
            </a:r>
          </a:p>
        </p:txBody>
      </p:sp>
      <p:sp>
        <p:nvSpPr>
          <p:cNvPr id="5" name="Content Placeholder 4">
            <a:extLst>
              <a:ext uri="{FF2B5EF4-FFF2-40B4-BE49-F238E27FC236}">
                <a16:creationId xmlns:a16="http://schemas.microsoft.com/office/drawing/2014/main" id="{5755816F-F516-477A-8EF2-D8CA20267590}"/>
              </a:ext>
            </a:extLst>
          </p:cNvPr>
          <p:cNvSpPr>
            <a:spLocks noGrp="1"/>
          </p:cNvSpPr>
          <p:nvPr>
            <p:ph idx="1"/>
          </p:nvPr>
        </p:nvSpPr>
        <p:spPr>
          <a:xfrm>
            <a:off x="7070981" y="3640561"/>
            <a:ext cx="4912771" cy="3027176"/>
          </a:xfrm>
        </p:spPr>
        <p:txBody>
          <a:bodyPr>
            <a:normAutofit/>
          </a:bodyPr>
          <a:lstStyle/>
          <a:p>
            <a:pPr>
              <a:spcBef>
                <a:spcPts val="0"/>
              </a:spcBef>
            </a:pPr>
            <a:r>
              <a:rPr lang="en-US" sz="1400" b="1" dirty="0">
                <a:solidFill>
                  <a:srgbClr val="700000"/>
                </a:solidFill>
              </a:rPr>
              <a:t>Samantha Haritos, CFM, ENV SP</a:t>
            </a:r>
          </a:p>
          <a:p>
            <a:pPr>
              <a:spcBef>
                <a:spcPts val="0"/>
              </a:spcBef>
            </a:pPr>
            <a:r>
              <a:rPr lang="en-US" sz="1200" b="1" i="1" dirty="0"/>
              <a:t>Chief Operating Officer of Financial Partnerships, Procurement, and Strategic Planning</a:t>
            </a:r>
          </a:p>
          <a:p>
            <a:r>
              <a:rPr lang="en-US" sz="1200" b="1" dirty="0">
                <a:solidFill>
                  <a:srgbClr val="0070C0"/>
                </a:solidFill>
              </a:rPr>
              <a:t>Galveston County Consolidated Drainage District</a:t>
            </a:r>
          </a:p>
          <a:p>
            <a:r>
              <a:rPr lang="en-US" sz="1400" b="1" dirty="0"/>
              <a:t>Phone: </a:t>
            </a:r>
            <a:r>
              <a:rPr lang="en-US" sz="1400" dirty="0"/>
              <a:t>832-415-0899</a:t>
            </a:r>
          </a:p>
          <a:p>
            <a:r>
              <a:rPr lang="en-US" sz="1400" b="1" dirty="0">
                <a:solidFill>
                  <a:srgbClr val="7030A0"/>
                </a:solidFill>
                <a:hlinkClick r:id="rId3">
                  <a:extLst>
                    <a:ext uri="{A12FA001-AC4F-418D-AE19-62706E023703}">
                      <ahyp:hlinkClr xmlns:ahyp="http://schemas.microsoft.com/office/drawing/2018/hyperlinkcolor" val="tx"/>
                    </a:ext>
                  </a:extLst>
                </a:hlinkClick>
              </a:rPr>
              <a:t>Email: </a:t>
            </a:r>
            <a:r>
              <a:rPr lang="en-US" sz="1400" dirty="0">
                <a:solidFill>
                  <a:srgbClr val="7030A0"/>
                </a:solidFill>
                <a:hlinkClick r:id="rId3">
                  <a:extLst>
                    <a:ext uri="{A12FA001-AC4F-418D-AE19-62706E023703}">
                      <ahyp:hlinkClr xmlns:ahyp="http://schemas.microsoft.com/office/drawing/2018/hyperlinkcolor" val="tx"/>
                    </a:ext>
                  </a:extLst>
                </a:hlinkClick>
              </a:rPr>
              <a:t>sharitos@gccdd.dst.tx.us</a:t>
            </a:r>
            <a:endParaRPr lang="en-US" sz="1400" dirty="0">
              <a:solidFill>
                <a:srgbClr val="7030A0"/>
              </a:solidFill>
            </a:endParaRPr>
          </a:p>
        </p:txBody>
      </p:sp>
      <p:pic>
        <p:nvPicPr>
          <p:cNvPr id="3" name="Picture 2">
            <a:extLst>
              <a:ext uri="{FF2B5EF4-FFF2-40B4-BE49-F238E27FC236}">
                <a16:creationId xmlns:a16="http://schemas.microsoft.com/office/drawing/2014/main" id="{5A351E44-D852-2FEB-76EB-A906CBAD6B51}"/>
              </a:ext>
            </a:extLst>
          </p:cNvPr>
          <p:cNvPicPr>
            <a:picLocks noChangeAspect="1"/>
          </p:cNvPicPr>
          <p:nvPr/>
        </p:nvPicPr>
        <p:blipFill>
          <a:blip r:embed="rId4"/>
          <a:stretch>
            <a:fillRect/>
          </a:stretch>
        </p:blipFill>
        <p:spPr>
          <a:xfrm>
            <a:off x="8104902" y="412124"/>
            <a:ext cx="2803503" cy="2638591"/>
          </a:xfrm>
          <a:prstGeom prst="rect">
            <a:avLst/>
          </a:prstGeom>
        </p:spPr>
      </p:pic>
    </p:spTree>
    <p:extLst>
      <p:ext uri="{BB962C8B-B14F-4D97-AF65-F5344CB8AC3E}">
        <p14:creationId xmlns:p14="http://schemas.microsoft.com/office/powerpoint/2010/main" val="7982039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786F82F-1B47-46ED-8EAE-53EF71E59E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18302" y="0"/>
            <a:ext cx="7473698" cy="6858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F1BAF6F-6275-4646-9C59-331B29B955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257298" y="3396997"/>
            <a:ext cx="6858002"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5" name="Rectangle 14">
            <a:extLst>
              <a:ext uri="{FF2B5EF4-FFF2-40B4-BE49-F238E27FC236}">
                <a16:creationId xmlns:a16="http://schemas.microsoft.com/office/drawing/2014/main" id="{099405E2-1A96-4DBA-A9DC-4C2A1B421C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61363234-E0BA-4476-B051-D8D9FA506B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470646"/>
            <a:ext cx="4062884" cy="572135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FFDE6B89-9484-4E50-8387-C55E031D8549}"/>
              </a:ext>
            </a:extLst>
          </p:cNvPr>
          <p:cNvSpPr>
            <a:spLocks noGrp="1"/>
          </p:cNvSpPr>
          <p:nvPr>
            <p:ph type="title"/>
          </p:nvPr>
        </p:nvSpPr>
        <p:spPr>
          <a:xfrm>
            <a:off x="645459" y="1200863"/>
            <a:ext cx="3119717" cy="4306007"/>
          </a:xfrm>
        </p:spPr>
        <p:txBody>
          <a:bodyPr vert="horz" lIns="109728" tIns="109728" rIns="109728" bIns="91440" rtlCol="0" anchor="ctr">
            <a:normAutofit/>
          </a:bodyPr>
          <a:lstStyle/>
          <a:p>
            <a:pPr>
              <a:lnSpc>
                <a:spcPct val="150000"/>
              </a:lnSpc>
            </a:pPr>
            <a:r>
              <a:rPr lang="en-US" sz="4400" dirty="0">
                <a:solidFill>
                  <a:schemeClr val="bg1"/>
                </a:solidFill>
              </a:rPr>
              <a:t>Agenda</a:t>
            </a:r>
          </a:p>
        </p:txBody>
      </p:sp>
      <p:sp>
        <p:nvSpPr>
          <p:cNvPr id="19" name="Rectangle 18">
            <a:extLst>
              <a:ext uri="{FF2B5EF4-FFF2-40B4-BE49-F238E27FC236}">
                <a16:creationId xmlns:a16="http://schemas.microsoft.com/office/drawing/2014/main" id="{932FF329-3A87-4F66-BA01-91CD63C811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6572"/>
            <a:ext cx="4056987" cy="513288"/>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79855050-A75B-4DD0-9B56-8B1C7722D8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120996" y="534650"/>
            <a:ext cx="8071002" cy="568327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0FA286C7-EFC7-4DFE-967A-7E37BA0F36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6192001"/>
            <a:ext cx="12192000"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lumMod val="50000"/>
                </a:schemeClr>
              </a:solidFill>
            </a:endParaRPr>
          </a:p>
        </p:txBody>
      </p:sp>
      <p:sp>
        <p:nvSpPr>
          <p:cNvPr id="25" name="Rectangle 24">
            <a:extLst>
              <a:ext uri="{FF2B5EF4-FFF2-40B4-BE49-F238E27FC236}">
                <a16:creationId xmlns:a16="http://schemas.microsoft.com/office/drawing/2014/main" id="{10C9F0E8-EF8B-43C1-9C77-E9DDAF1A0F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59990" y="3396997"/>
            <a:ext cx="6858002"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lumMod val="50000"/>
                </a:schemeClr>
              </a:solidFill>
            </a:endParaRPr>
          </a:p>
        </p:txBody>
      </p:sp>
      <p:sp>
        <p:nvSpPr>
          <p:cNvPr id="27" name="Rectangle 26">
            <a:extLst>
              <a:ext uri="{FF2B5EF4-FFF2-40B4-BE49-F238E27FC236}">
                <a16:creationId xmlns:a16="http://schemas.microsoft.com/office/drawing/2014/main" id="{379DC473-98F8-45DF-B136-EC0F0F4C6B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470645"/>
            <a:ext cx="12192000"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lumMod val="50000"/>
                </a:schemeClr>
              </a:solidFill>
            </a:endParaRPr>
          </a:p>
        </p:txBody>
      </p:sp>
      <p:graphicFrame>
        <p:nvGraphicFramePr>
          <p:cNvPr id="7" name="Content Placeholder 4">
            <a:extLst>
              <a:ext uri="{FF2B5EF4-FFF2-40B4-BE49-F238E27FC236}">
                <a16:creationId xmlns:a16="http://schemas.microsoft.com/office/drawing/2014/main" id="{E55261B5-01CB-B206-8235-F41983540CB1}"/>
              </a:ext>
            </a:extLst>
          </p:cNvPr>
          <p:cNvGraphicFramePr>
            <a:graphicFrameLocks noGrp="1"/>
          </p:cNvGraphicFramePr>
          <p:nvPr>
            <p:ph sz="quarter" idx="14"/>
            <p:extLst>
              <p:ext uri="{D42A27DB-BD31-4B8C-83A1-F6EECF244321}">
                <p14:modId xmlns:p14="http://schemas.microsoft.com/office/powerpoint/2010/main" val="2193223669"/>
              </p:ext>
            </p:extLst>
          </p:nvPr>
        </p:nvGraphicFramePr>
        <p:xfrm>
          <a:off x="4757929" y="1164597"/>
          <a:ext cx="6790606" cy="43785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182995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814B6A3-5F3E-4909-8ED5-87FE82492264}"/>
              </a:ext>
            </a:extLst>
          </p:cNvPr>
          <p:cNvSpPr>
            <a:spLocks noGrp="1"/>
          </p:cNvSpPr>
          <p:nvPr>
            <p:ph type="ctrTitle"/>
          </p:nvPr>
        </p:nvSpPr>
        <p:spPr>
          <a:xfrm>
            <a:off x="1164327" y="-474639"/>
            <a:ext cx="10551688" cy="1274996"/>
          </a:xfrm>
        </p:spPr>
        <p:txBody>
          <a:bodyPr vert="horz" lIns="109728" tIns="109728" rIns="109728" bIns="91440" rtlCol="0" anchor="b">
            <a:normAutofit/>
          </a:bodyPr>
          <a:lstStyle/>
          <a:p>
            <a:r>
              <a:rPr lang="en-US" sz="3000" dirty="0">
                <a:solidFill>
                  <a:srgbClr val="002060"/>
                </a:solidFill>
              </a:rPr>
              <a:t>Harris county flood warning system</a:t>
            </a:r>
          </a:p>
        </p:txBody>
      </p:sp>
      <p:pic>
        <p:nvPicPr>
          <p:cNvPr id="9" name="Picture 8">
            <a:extLst>
              <a:ext uri="{FF2B5EF4-FFF2-40B4-BE49-F238E27FC236}">
                <a16:creationId xmlns:a16="http://schemas.microsoft.com/office/drawing/2014/main" id="{7E1585AF-DFAA-060E-B129-F4A6BF362765}"/>
              </a:ext>
            </a:extLst>
          </p:cNvPr>
          <p:cNvPicPr>
            <a:picLocks noChangeAspect="1"/>
          </p:cNvPicPr>
          <p:nvPr/>
        </p:nvPicPr>
        <p:blipFill>
          <a:blip r:embed="rId3"/>
          <a:stretch>
            <a:fillRect/>
          </a:stretch>
        </p:blipFill>
        <p:spPr>
          <a:xfrm>
            <a:off x="1657290" y="928362"/>
            <a:ext cx="8877420" cy="5001276"/>
          </a:xfrm>
          <a:prstGeom prst="rect">
            <a:avLst/>
          </a:prstGeom>
        </p:spPr>
      </p:pic>
    </p:spTree>
    <p:extLst>
      <p:ext uri="{BB962C8B-B14F-4D97-AF65-F5344CB8AC3E}">
        <p14:creationId xmlns:p14="http://schemas.microsoft.com/office/powerpoint/2010/main" val="31115493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D30E0F-10C6-298A-C347-E831FFF4ECB8}"/>
              </a:ext>
            </a:extLst>
          </p:cNvPr>
          <p:cNvSpPr>
            <a:spLocks noGrp="1"/>
          </p:cNvSpPr>
          <p:nvPr>
            <p:ph type="title"/>
          </p:nvPr>
        </p:nvSpPr>
        <p:spPr/>
        <p:txBody>
          <a:bodyPr/>
          <a:lstStyle/>
          <a:p>
            <a:r>
              <a:rPr lang="en-US" dirty="0"/>
              <a:t>Gage Alternatives Reviewed</a:t>
            </a:r>
          </a:p>
        </p:txBody>
      </p:sp>
      <p:sp>
        <p:nvSpPr>
          <p:cNvPr id="3" name="Content Placeholder 2">
            <a:extLst>
              <a:ext uri="{FF2B5EF4-FFF2-40B4-BE49-F238E27FC236}">
                <a16:creationId xmlns:a16="http://schemas.microsoft.com/office/drawing/2014/main" id="{41191CC7-9CF2-71F0-1AD4-791EA9CBAD97}"/>
              </a:ext>
            </a:extLst>
          </p:cNvPr>
          <p:cNvSpPr>
            <a:spLocks noGrp="1"/>
          </p:cNvSpPr>
          <p:nvPr>
            <p:ph sz="quarter" idx="18"/>
          </p:nvPr>
        </p:nvSpPr>
        <p:spPr>
          <a:xfrm>
            <a:off x="7210707" y="2883008"/>
            <a:ext cx="4460672" cy="3145498"/>
          </a:xfrm>
          <a:solidFill>
            <a:schemeClr val="accent5">
              <a:lumMod val="60000"/>
              <a:lumOff val="40000"/>
            </a:schemeClr>
          </a:solidFill>
        </p:spPr>
        <p:txBody>
          <a:bodyPr>
            <a:normAutofit/>
          </a:bodyPr>
          <a:lstStyle/>
          <a:p>
            <a:r>
              <a:rPr lang="en-US" b="1" dirty="0">
                <a:solidFill>
                  <a:srgbClr val="700000"/>
                </a:solidFill>
              </a:rPr>
              <a:t>Looked into 4 Alternatives</a:t>
            </a:r>
          </a:p>
          <a:p>
            <a:pPr marL="285750" indent="-285750">
              <a:buFont typeface="Wingdings" panose="05000000000000000000" pitchFamily="2" charset="2"/>
              <a:buChar char="§"/>
            </a:pPr>
            <a:r>
              <a:rPr lang="en-US" dirty="0"/>
              <a:t>HCFCD </a:t>
            </a:r>
          </a:p>
          <a:p>
            <a:pPr marL="285750" indent="-285750">
              <a:buFont typeface="Wingdings" panose="05000000000000000000" pitchFamily="2" charset="2"/>
              <a:buChar char="§"/>
            </a:pPr>
            <a:r>
              <a:rPr lang="en-US" dirty="0"/>
              <a:t>USGS</a:t>
            </a:r>
          </a:p>
          <a:p>
            <a:pPr marL="285750" indent="-285750">
              <a:buFont typeface="Wingdings" panose="05000000000000000000" pitchFamily="2" charset="2"/>
              <a:buChar char="§"/>
            </a:pPr>
            <a:r>
              <a:rPr lang="en-US" dirty="0"/>
              <a:t>ALERT SYSTEM (In House)</a:t>
            </a:r>
          </a:p>
          <a:p>
            <a:pPr marL="285750" indent="-285750">
              <a:buFont typeface="Wingdings" panose="05000000000000000000" pitchFamily="2" charset="2"/>
              <a:buChar char="§"/>
            </a:pPr>
            <a:r>
              <a:rPr lang="en-US" dirty="0"/>
              <a:t>HYDROMET (In House)</a:t>
            </a:r>
          </a:p>
          <a:p>
            <a:endParaRPr lang="en-US" dirty="0"/>
          </a:p>
        </p:txBody>
      </p:sp>
      <p:sp>
        <p:nvSpPr>
          <p:cNvPr id="4" name="Content Placeholder 3">
            <a:extLst>
              <a:ext uri="{FF2B5EF4-FFF2-40B4-BE49-F238E27FC236}">
                <a16:creationId xmlns:a16="http://schemas.microsoft.com/office/drawing/2014/main" id="{4B1BF1AC-C624-2AD2-DA0F-335AB7BA2CA8}"/>
              </a:ext>
            </a:extLst>
          </p:cNvPr>
          <p:cNvSpPr>
            <a:spLocks noGrp="1"/>
          </p:cNvSpPr>
          <p:nvPr>
            <p:ph sz="quarter" idx="17"/>
          </p:nvPr>
        </p:nvSpPr>
        <p:spPr>
          <a:xfrm>
            <a:off x="1699893" y="2596479"/>
            <a:ext cx="4842333" cy="3718557"/>
          </a:xfrm>
          <a:solidFill>
            <a:schemeClr val="bg2">
              <a:lumMod val="90000"/>
            </a:schemeClr>
          </a:solidFill>
        </p:spPr>
        <p:txBody>
          <a:bodyPr>
            <a:normAutofit fontScale="77500" lnSpcReduction="20000"/>
          </a:bodyPr>
          <a:lstStyle/>
          <a:p>
            <a:pPr marL="0" indent="0">
              <a:buNone/>
            </a:pPr>
            <a:r>
              <a:rPr lang="en-US" b="1" dirty="0">
                <a:solidFill>
                  <a:srgbClr val="FF0000"/>
                </a:solidFill>
              </a:rPr>
              <a:t>Concerns of Board Members</a:t>
            </a:r>
          </a:p>
          <a:p>
            <a:r>
              <a:rPr lang="en-US" dirty="0"/>
              <a:t>Development upstream contributes to flooding downstream for large storms.</a:t>
            </a:r>
          </a:p>
          <a:p>
            <a:r>
              <a:rPr lang="en-US" dirty="0"/>
              <a:t>Increase in flow over time coming from upstream unknown. Want to be able to monitor flow over time.</a:t>
            </a:r>
          </a:p>
          <a:p>
            <a:r>
              <a:rPr lang="en-US" dirty="0"/>
              <a:t>Clear Creek and Dickinson Bayou are tidally influenced which means flow monitoring can be complex.</a:t>
            </a:r>
          </a:p>
          <a:p>
            <a:r>
              <a:rPr lang="en-US" dirty="0"/>
              <a:t>Flood forecasting and warning can save lives. What is the cost to operate a jurisdictional flood monitoring system?</a:t>
            </a:r>
          </a:p>
        </p:txBody>
      </p:sp>
    </p:spTree>
    <p:extLst>
      <p:ext uri="{BB962C8B-B14F-4D97-AF65-F5344CB8AC3E}">
        <p14:creationId xmlns:p14="http://schemas.microsoft.com/office/powerpoint/2010/main" val="22256372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0786F82F-1B47-46ED-8EAE-53EF71E59E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18302" y="0"/>
            <a:ext cx="7473698" cy="6858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EF1BAF6F-6275-4646-9C59-331B29B955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257298" y="3396997"/>
            <a:ext cx="6858002"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7" name="Rectangle 26">
            <a:extLst>
              <a:ext uri="{FF2B5EF4-FFF2-40B4-BE49-F238E27FC236}">
                <a16:creationId xmlns:a16="http://schemas.microsoft.com/office/drawing/2014/main" id="{099405E2-1A96-4DBA-A9DC-4C2A1B421C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79855050-A75B-4DD0-9B56-8B1C7722D8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235" y="758246"/>
            <a:ext cx="4658480" cy="5386318"/>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FAB65A9-1ACB-EE49-7672-A927F8F3463B}"/>
              </a:ext>
            </a:extLst>
          </p:cNvPr>
          <p:cNvSpPr>
            <a:spLocks noGrp="1"/>
          </p:cNvSpPr>
          <p:nvPr>
            <p:ph type="title"/>
          </p:nvPr>
        </p:nvSpPr>
        <p:spPr>
          <a:xfrm>
            <a:off x="37284" y="73677"/>
            <a:ext cx="4613962" cy="579905"/>
          </a:xfrm>
        </p:spPr>
        <p:txBody>
          <a:bodyPr vert="horz" lIns="109728" tIns="109728" rIns="109728" bIns="91440" rtlCol="0" anchor="ctr">
            <a:noAutofit/>
          </a:bodyPr>
          <a:lstStyle/>
          <a:p>
            <a:r>
              <a:rPr lang="en-US" sz="1800" dirty="0">
                <a:solidFill>
                  <a:srgbClr val="00B050"/>
                </a:solidFill>
                <a:latin typeface="Abadi" panose="020F0502020204030204" pitchFamily="34" charset="0"/>
              </a:rPr>
              <a:t>Overview of Gages the Harris County Flood Warning System (HCFWS)</a:t>
            </a:r>
          </a:p>
        </p:txBody>
      </p:sp>
      <p:sp>
        <p:nvSpPr>
          <p:cNvPr id="31" name="Rectangle 30">
            <a:extLst>
              <a:ext uri="{FF2B5EF4-FFF2-40B4-BE49-F238E27FC236}">
                <a16:creationId xmlns:a16="http://schemas.microsoft.com/office/drawing/2014/main" id="{2060C0F7-61A6-4E64-A77E-AFBD81127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684060" y="0"/>
            <a:ext cx="7507940" cy="765228"/>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ontent Placeholder 5">
            <a:extLst>
              <a:ext uri="{FF2B5EF4-FFF2-40B4-BE49-F238E27FC236}">
                <a16:creationId xmlns:a16="http://schemas.microsoft.com/office/drawing/2014/main" id="{2BBAABBD-8A7F-A90C-3E5F-9B47E6255AA6}"/>
              </a:ext>
            </a:extLst>
          </p:cNvPr>
          <p:cNvSpPr>
            <a:spLocks noGrp="1"/>
          </p:cNvSpPr>
          <p:nvPr>
            <p:ph sz="quarter" idx="15"/>
          </p:nvPr>
        </p:nvSpPr>
        <p:spPr>
          <a:xfrm>
            <a:off x="90752" y="1159777"/>
            <a:ext cx="4508398" cy="4170974"/>
          </a:xfrm>
        </p:spPr>
        <p:txBody>
          <a:bodyPr vert="horz" lIns="109728" tIns="109728" rIns="109728" bIns="91440" rtlCol="0" anchor="t">
            <a:noAutofit/>
          </a:bodyPr>
          <a:lstStyle/>
          <a:p>
            <a:pPr>
              <a:lnSpc>
                <a:spcPct val="130000"/>
              </a:lnSpc>
            </a:pPr>
            <a:r>
              <a:rPr lang="en-US" sz="1400" dirty="0"/>
              <a:t>There are </a:t>
            </a:r>
            <a:r>
              <a:rPr lang="en-US" sz="1400" b="1" dirty="0"/>
              <a:t>10 stream gages </a:t>
            </a:r>
            <a:r>
              <a:rPr lang="en-US" sz="1400" dirty="0"/>
              <a:t>installed in GCCDD’s jurisdiction on the HCFWS.</a:t>
            </a:r>
          </a:p>
          <a:p>
            <a:pPr>
              <a:lnSpc>
                <a:spcPct val="130000"/>
              </a:lnSpc>
            </a:pPr>
            <a:r>
              <a:rPr lang="en-US" sz="1400" b="1" dirty="0">
                <a:solidFill>
                  <a:srgbClr val="FF0000"/>
                </a:solidFill>
                <a:hlinkClick r:id="rId3">
                  <a:extLst>
                    <a:ext uri="{A12FA001-AC4F-418D-AE19-62706E023703}">
                      <ahyp:hlinkClr xmlns:ahyp="http://schemas.microsoft.com/office/drawing/2018/hyperlinkcolor" val="tx"/>
                    </a:ext>
                  </a:extLst>
                </a:hlinkClick>
              </a:rPr>
              <a:t>https://www.harriscountyfws.org/</a:t>
            </a:r>
            <a:endParaRPr lang="en-US" sz="1400" b="1" dirty="0">
              <a:solidFill>
                <a:srgbClr val="FF0000"/>
              </a:solidFill>
            </a:endParaRPr>
          </a:p>
          <a:p>
            <a:pPr>
              <a:lnSpc>
                <a:spcPct val="130000"/>
              </a:lnSpc>
            </a:pPr>
            <a:r>
              <a:rPr lang="en-US" sz="1400" dirty="0"/>
              <a:t>Gages currently identify </a:t>
            </a:r>
            <a:r>
              <a:rPr lang="en-US" sz="1400" b="1" dirty="0">
                <a:solidFill>
                  <a:srgbClr val="0070C0"/>
                </a:solidFill>
              </a:rPr>
              <a:t>precipitation</a:t>
            </a:r>
            <a:r>
              <a:rPr lang="en-US" sz="1400" dirty="0"/>
              <a:t> and </a:t>
            </a:r>
            <a:r>
              <a:rPr lang="en-US" sz="1400" b="1" dirty="0">
                <a:solidFill>
                  <a:srgbClr val="0070C0"/>
                </a:solidFill>
              </a:rPr>
              <a:t>stream level / water surface elevation</a:t>
            </a:r>
            <a:r>
              <a:rPr lang="en-US" sz="1400" dirty="0">
                <a:solidFill>
                  <a:schemeClr val="tx1"/>
                </a:solidFill>
              </a:rPr>
              <a:t>.</a:t>
            </a:r>
            <a:endParaRPr lang="en-US" sz="1400" b="1" dirty="0">
              <a:solidFill>
                <a:srgbClr val="0070C0"/>
              </a:solidFill>
            </a:endParaRPr>
          </a:p>
          <a:p>
            <a:pPr>
              <a:lnSpc>
                <a:spcPct val="130000"/>
              </a:lnSpc>
            </a:pPr>
            <a:r>
              <a:rPr lang="en-US" sz="1400" dirty="0"/>
              <a:t>Can sign up for alerts at each gage by text or email. Options for flooding likely or flooding possible.</a:t>
            </a:r>
          </a:p>
          <a:p>
            <a:pPr>
              <a:lnSpc>
                <a:spcPct val="130000"/>
              </a:lnSpc>
            </a:pPr>
            <a:r>
              <a:rPr lang="en-US" sz="1400" dirty="0"/>
              <a:t>Historic storm data listed for each gage.</a:t>
            </a:r>
          </a:p>
          <a:p>
            <a:pPr>
              <a:lnSpc>
                <a:spcPct val="130000"/>
              </a:lnSpc>
            </a:pPr>
            <a:r>
              <a:rPr lang="en-US" sz="1400" dirty="0"/>
              <a:t>System operates flood mapping during large storm events (began during Harvey). </a:t>
            </a:r>
          </a:p>
        </p:txBody>
      </p:sp>
      <p:pic>
        <p:nvPicPr>
          <p:cNvPr id="16" name="Picture 15">
            <a:extLst>
              <a:ext uri="{FF2B5EF4-FFF2-40B4-BE49-F238E27FC236}">
                <a16:creationId xmlns:a16="http://schemas.microsoft.com/office/drawing/2014/main" id="{01A4EEAB-3588-1114-EB20-58D57DD5BFF5}"/>
              </a:ext>
            </a:extLst>
          </p:cNvPr>
          <p:cNvPicPr>
            <a:picLocks noChangeAspect="1"/>
          </p:cNvPicPr>
          <p:nvPr/>
        </p:nvPicPr>
        <p:blipFill>
          <a:blip r:embed="rId4"/>
          <a:stretch>
            <a:fillRect/>
          </a:stretch>
        </p:blipFill>
        <p:spPr>
          <a:xfrm>
            <a:off x="8611871" y="3543700"/>
            <a:ext cx="3366100" cy="2532990"/>
          </a:xfrm>
          <a:prstGeom prst="rect">
            <a:avLst/>
          </a:prstGeom>
        </p:spPr>
      </p:pic>
      <p:pic>
        <p:nvPicPr>
          <p:cNvPr id="18" name="Picture 17">
            <a:extLst>
              <a:ext uri="{FF2B5EF4-FFF2-40B4-BE49-F238E27FC236}">
                <a16:creationId xmlns:a16="http://schemas.microsoft.com/office/drawing/2014/main" id="{1846DDFA-0D16-26AB-E194-7A49D461B012}"/>
              </a:ext>
            </a:extLst>
          </p:cNvPr>
          <p:cNvPicPr>
            <a:picLocks noChangeAspect="1"/>
          </p:cNvPicPr>
          <p:nvPr/>
        </p:nvPicPr>
        <p:blipFill>
          <a:blip r:embed="rId5"/>
          <a:stretch>
            <a:fillRect/>
          </a:stretch>
        </p:blipFill>
        <p:spPr>
          <a:xfrm>
            <a:off x="8611871" y="1072110"/>
            <a:ext cx="3411217" cy="2004090"/>
          </a:xfrm>
          <a:prstGeom prst="rect">
            <a:avLst/>
          </a:prstGeom>
        </p:spPr>
      </p:pic>
      <p:pic>
        <p:nvPicPr>
          <p:cNvPr id="12" name="Content Placeholder 11">
            <a:extLst>
              <a:ext uri="{FF2B5EF4-FFF2-40B4-BE49-F238E27FC236}">
                <a16:creationId xmlns:a16="http://schemas.microsoft.com/office/drawing/2014/main" id="{9898478B-E843-70C8-8FAB-86641153C27E}"/>
              </a:ext>
            </a:extLst>
          </p:cNvPr>
          <p:cNvPicPr>
            <a:picLocks noGrp="1" noChangeAspect="1"/>
          </p:cNvPicPr>
          <p:nvPr>
            <p:ph sz="quarter" idx="16"/>
          </p:nvPr>
        </p:nvPicPr>
        <p:blipFill>
          <a:blip r:embed="rId6"/>
          <a:stretch>
            <a:fillRect/>
          </a:stretch>
        </p:blipFill>
        <p:spPr>
          <a:xfrm>
            <a:off x="4760931" y="3742772"/>
            <a:ext cx="3630159" cy="1860456"/>
          </a:xfrm>
          <a:prstGeom prst="rect">
            <a:avLst/>
          </a:prstGeom>
        </p:spPr>
      </p:pic>
      <p:sp>
        <p:nvSpPr>
          <p:cNvPr id="33" name="Rectangle 32">
            <a:extLst>
              <a:ext uri="{FF2B5EF4-FFF2-40B4-BE49-F238E27FC236}">
                <a16:creationId xmlns:a16="http://schemas.microsoft.com/office/drawing/2014/main" id="{BCF4857D-F003-4CA1-82AB-00900B1008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 y="6144564"/>
            <a:ext cx="4656246" cy="7134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DB791336-FCAA-4174-9303-B3F3748611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715122" y="6167615"/>
            <a:ext cx="7473828" cy="690385"/>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CA212158-300D-44D0-9CCE-472C3F669E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5" y="6109423"/>
            <a:ext cx="12188951"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988521F4-D44A-42C5-9BDB-5CA2555409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6241" y="0"/>
            <a:ext cx="64008"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5E6738EB-6FF0-4AF9-8462-57F4494B88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5" y="713436"/>
            <a:ext cx="12188951"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1649735B-7A94-4CFA-B31A-CFBAD459BD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28711" y="716225"/>
            <a:ext cx="64008" cy="543153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24E81BD4-F8B8-44C0-A93B-A825E70EF8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42960" y="3421500"/>
            <a:ext cx="3749040" cy="64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a:extLst>
              <a:ext uri="{FF2B5EF4-FFF2-40B4-BE49-F238E27FC236}">
                <a16:creationId xmlns:a16="http://schemas.microsoft.com/office/drawing/2014/main" id="{D32C1511-6EC6-97DC-16DA-0DF732D1E6D4}"/>
              </a:ext>
            </a:extLst>
          </p:cNvPr>
          <p:cNvPicPr>
            <a:picLocks noChangeAspect="1"/>
          </p:cNvPicPr>
          <p:nvPr/>
        </p:nvPicPr>
        <p:blipFill>
          <a:blip r:embed="rId7"/>
          <a:stretch>
            <a:fillRect/>
          </a:stretch>
        </p:blipFill>
        <p:spPr>
          <a:xfrm>
            <a:off x="4744149" y="1168996"/>
            <a:ext cx="3624986" cy="1810317"/>
          </a:xfrm>
          <a:prstGeom prst="rect">
            <a:avLst/>
          </a:prstGeom>
        </p:spPr>
      </p:pic>
    </p:spTree>
    <p:extLst>
      <p:ext uri="{BB962C8B-B14F-4D97-AF65-F5344CB8AC3E}">
        <p14:creationId xmlns:p14="http://schemas.microsoft.com/office/powerpoint/2010/main" val="11701088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D30E0F-10C6-298A-C347-E831FFF4ECB8}"/>
              </a:ext>
            </a:extLst>
          </p:cNvPr>
          <p:cNvSpPr>
            <a:spLocks noGrp="1"/>
          </p:cNvSpPr>
          <p:nvPr>
            <p:ph type="title"/>
          </p:nvPr>
        </p:nvSpPr>
        <p:spPr/>
        <p:txBody>
          <a:bodyPr/>
          <a:lstStyle/>
          <a:p>
            <a:r>
              <a:rPr lang="en-US" dirty="0">
                <a:solidFill>
                  <a:schemeClr val="accent5">
                    <a:lumMod val="40000"/>
                    <a:lumOff val="60000"/>
                  </a:schemeClr>
                </a:solidFill>
              </a:rPr>
              <a:t>Cost to GCCDD for Gage Alternatives</a:t>
            </a:r>
          </a:p>
        </p:txBody>
      </p:sp>
      <p:graphicFrame>
        <p:nvGraphicFramePr>
          <p:cNvPr id="11" name="Content Placeholder 10">
            <a:extLst>
              <a:ext uri="{FF2B5EF4-FFF2-40B4-BE49-F238E27FC236}">
                <a16:creationId xmlns:a16="http://schemas.microsoft.com/office/drawing/2014/main" id="{453CE196-36B9-5361-5120-20DF8B3B5581}"/>
              </a:ext>
            </a:extLst>
          </p:cNvPr>
          <p:cNvGraphicFramePr>
            <a:graphicFrameLocks noGrp="1"/>
          </p:cNvGraphicFramePr>
          <p:nvPr>
            <p:ph type="tbl" sz="quarter" idx="15"/>
            <p:extLst>
              <p:ext uri="{D42A27DB-BD31-4B8C-83A1-F6EECF244321}">
                <p14:modId xmlns:p14="http://schemas.microsoft.com/office/powerpoint/2010/main" val="2729480309"/>
              </p:ext>
            </p:extLst>
          </p:nvPr>
        </p:nvGraphicFramePr>
        <p:xfrm>
          <a:off x="1215315" y="123252"/>
          <a:ext cx="10793853" cy="4192162"/>
        </p:xfrm>
        <a:graphic>
          <a:graphicData uri="http://schemas.openxmlformats.org/drawingml/2006/table">
            <a:tbl>
              <a:tblPr firstRow="1" bandRow="1">
                <a:tableStyleId>{8A107856-5554-42FB-B03E-39F5DBC370BA}</a:tableStyleId>
              </a:tblPr>
              <a:tblGrid>
                <a:gridCol w="1547854">
                  <a:extLst>
                    <a:ext uri="{9D8B030D-6E8A-4147-A177-3AD203B41FA5}">
                      <a16:colId xmlns:a16="http://schemas.microsoft.com/office/drawing/2014/main" val="1123561819"/>
                    </a:ext>
                  </a:extLst>
                </a:gridCol>
                <a:gridCol w="1198375">
                  <a:extLst>
                    <a:ext uri="{9D8B030D-6E8A-4147-A177-3AD203B41FA5}">
                      <a16:colId xmlns:a16="http://schemas.microsoft.com/office/drawing/2014/main" val="1296588374"/>
                    </a:ext>
                  </a:extLst>
                </a:gridCol>
                <a:gridCol w="1367602">
                  <a:extLst>
                    <a:ext uri="{9D8B030D-6E8A-4147-A177-3AD203B41FA5}">
                      <a16:colId xmlns:a16="http://schemas.microsoft.com/office/drawing/2014/main" val="1991614863"/>
                    </a:ext>
                  </a:extLst>
                </a:gridCol>
                <a:gridCol w="1584184">
                  <a:extLst>
                    <a:ext uri="{9D8B030D-6E8A-4147-A177-3AD203B41FA5}">
                      <a16:colId xmlns:a16="http://schemas.microsoft.com/office/drawing/2014/main" val="1285016582"/>
                    </a:ext>
                  </a:extLst>
                </a:gridCol>
                <a:gridCol w="1817152">
                  <a:extLst>
                    <a:ext uri="{9D8B030D-6E8A-4147-A177-3AD203B41FA5}">
                      <a16:colId xmlns:a16="http://schemas.microsoft.com/office/drawing/2014/main" val="4218447726"/>
                    </a:ext>
                  </a:extLst>
                </a:gridCol>
                <a:gridCol w="1631862">
                  <a:extLst>
                    <a:ext uri="{9D8B030D-6E8A-4147-A177-3AD203B41FA5}">
                      <a16:colId xmlns:a16="http://schemas.microsoft.com/office/drawing/2014/main" val="3638403360"/>
                    </a:ext>
                  </a:extLst>
                </a:gridCol>
                <a:gridCol w="1646824">
                  <a:extLst>
                    <a:ext uri="{9D8B030D-6E8A-4147-A177-3AD203B41FA5}">
                      <a16:colId xmlns:a16="http://schemas.microsoft.com/office/drawing/2014/main" val="2096855319"/>
                    </a:ext>
                  </a:extLst>
                </a:gridCol>
              </a:tblGrid>
              <a:tr h="871704">
                <a:tc>
                  <a:txBody>
                    <a:bodyPr/>
                    <a:lstStyle/>
                    <a:p>
                      <a:r>
                        <a:rPr lang="en-US" dirty="0"/>
                        <a:t>Alternative</a:t>
                      </a:r>
                    </a:p>
                  </a:txBody>
                  <a:tcPr marT="91440" anchor="ctr"/>
                </a:tc>
                <a:tc>
                  <a:txBody>
                    <a:bodyPr/>
                    <a:lstStyle/>
                    <a:p>
                      <a:r>
                        <a:rPr lang="en-US" dirty="0"/>
                        <a:t>Number of Gages</a:t>
                      </a:r>
                    </a:p>
                  </a:txBody>
                  <a:tcPr marT="91440" anchor="ctr"/>
                </a:tc>
                <a:tc>
                  <a:txBody>
                    <a:bodyPr/>
                    <a:lstStyle/>
                    <a:p>
                      <a:r>
                        <a:rPr lang="en-US" dirty="0"/>
                        <a:t>Cons </a:t>
                      </a:r>
                    </a:p>
                  </a:txBody>
                  <a:tcPr marT="91440" anchor="ctr"/>
                </a:tc>
                <a:tc>
                  <a:txBody>
                    <a:bodyPr/>
                    <a:lstStyle/>
                    <a:p>
                      <a:r>
                        <a:rPr lang="en-US" dirty="0"/>
                        <a:t>Initial Installation Cost</a:t>
                      </a:r>
                    </a:p>
                  </a:txBody>
                  <a:tcPr marT="91440" anchor="ctr"/>
                </a:tc>
                <a:tc>
                  <a:txBody>
                    <a:bodyPr/>
                    <a:lstStyle/>
                    <a:p>
                      <a:r>
                        <a:rPr lang="en-US" dirty="0"/>
                        <a:t>Yearly Maintenance Cost</a:t>
                      </a:r>
                    </a:p>
                  </a:txBody>
                  <a:tcPr marT="91440" anchor="ctr"/>
                </a:tc>
                <a:tc>
                  <a:txBody>
                    <a:bodyPr/>
                    <a:lstStyle/>
                    <a:p>
                      <a:r>
                        <a:rPr lang="en-US" dirty="0"/>
                        <a:t>Net Cost Over 10 Years*</a:t>
                      </a:r>
                    </a:p>
                  </a:txBody>
                  <a:tcPr marT="91440" anchor="ctr"/>
                </a:tc>
                <a:tc>
                  <a:txBody>
                    <a:bodyPr/>
                    <a:lstStyle/>
                    <a:p>
                      <a:r>
                        <a:rPr lang="en-US" dirty="0"/>
                        <a:t>Net Cost Over 20 Years*</a:t>
                      </a:r>
                    </a:p>
                  </a:txBody>
                  <a:tcPr marT="91440" anchor="ctr"/>
                </a:tc>
                <a:extLst>
                  <a:ext uri="{0D108BD9-81ED-4DB2-BD59-A6C34878D82A}">
                    <a16:rowId xmlns:a16="http://schemas.microsoft.com/office/drawing/2014/main" val="3342107652"/>
                  </a:ext>
                </a:extLst>
              </a:tr>
              <a:tr h="788684">
                <a:tc>
                  <a:txBody>
                    <a:bodyPr/>
                    <a:lstStyle/>
                    <a:p>
                      <a:r>
                        <a:rPr lang="en-US" sz="1600" dirty="0"/>
                        <a:t>HCFWS</a:t>
                      </a:r>
                    </a:p>
                  </a:txBody>
                  <a:tcPr marT="91440" anchor="ctr"/>
                </a:tc>
                <a:tc>
                  <a:txBody>
                    <a:bodyPr/>
                    <a:lstStyle/>
                    <a:p>
                      <a:pPr algn="ctr"/>
                      <a:r>
                        <a:rPr lang="en-US" sz="1200" dirty="0"/>
                        <a:t>7</a:t>
                      </a:r>
                    </a:p>
                  </a:txBody>
                  <a:tcPr marT="91440" anchor="ctr"/>
                </a:tc>
                <a:tc>
                  <a:txBody>
                    <a:bodyPr/>
                    <a:lstStyle/>
                    <a:p>
                      <a:pPr algn="l"/>
                      <a:r>
                        <a:rPr lang="en-US" sz="1200" dirty="0"/>
                        <a:t>Flow gages may not work well in tidal areas</a:t>
                      </a:r>
                    </a:p>
                  </a:txBody>
                  <a:tcPr marT="91440" anchor="ctr"/>
                </a:tc>
                <a:tc>
                  <a:txBody>
                    <a:bodyPr/>
                    <a:lstStyle/>
                    <a:p>
                      <a:pPr algn="ctr"/>
                      <a:r>
                        <a:rPr lang="en-US" sz="1200" dirty="0"/>
                        <a:t>$105,000</a:t>
                      </a:r>
                    </a:p>
                  </a:txBody>
                  <a:tcPr marT="91440" anchor="ctr"/>
                </a:tc>
                <a:tc>
                  <a:txBody>
                    <a:bodyPr/>
                    <a:lstStyle/>
                    <a:p>
                      <a:pPr algn="ctr"/>
                      <a:r>
                        <a:rPr lang="en-US" sz="1200" dirty="0"/>
                        <a:t>$53,900</a:t>
                      </a:r>
                    </a:p>
                  </a:txBody>
                  <a:tcPr marT="91440" anchor="ctr"/>
                </a:tc>
                <a:tc>
                  <a:txBody>
                    <a:bodyPr/>
                    <a:lstStyle/>
                    <a:p>
                      <a:pPr algn="ctr"/>
                      <a:r>
                        <a:rPr lang="en-US" sz="1200" dirty="0"/>
                        <a:t>$1,090,0334</a:t>
                      </a:r>
                    </a:p>
                  </a:txBody>
                  <a:tcPr marT="91440" anchor="ctr"/>
                </a:tc>
                <a:tc>
                  <a:txBody>
                    <a:bodyPr/>
                    <a:lstStyle/>
                    <a:p>
                      <a:pPr algn="ctr"/>
                      <a:r>
                        <a:rPr lang="en-US" sz="1200" dirty="0"/>
                        <a:t>$3,325,875</a:t>
                      </a:r>
                    </a:p>
                  </a:txBody>
                  <a:tcPr marT="91440" anchor="ctr"/>
                </a:tc>
                <a:extLst>
                  <a:ext uri="{0D108BD9-81ED-4DB2-BD59-A6C34878D82A}">
                    <a16:rowId xmlns:a16="http://schemas.microsoft.com/office/drawing/2014/main" val="57143556"/>
                  </a:ext>
                </a:extLst>
              </a:tr>
              <a:tr h="788684">
                <a:tc>
                  <a:txBody>
                    <a:bodyPr/>
                    <a:lstStyle/>
                    <a:p>
                      <a:r>
                        <a:rPr lang="en-US" sz="1600" dirty="0"/>
                        <a:t>USGS</a:t>
                      </a:r>
                    </a:p>
                  </a:txBody>
                  <a:tcPr marT="91440" anchor="ctr"/>
                </a:tc>
                <a:tc>
                  <a:txBody>
                    <a:bodyPr/>
                    <a:lstStyle/>
                    <a:p>
                      <a:pPr algn="ctr"/>
                      <a:r>
                        <a:rPr lang="en-US" sz="1200" dirty="0"/>
                        <a:t>10</a:t>
                      </a:r>
                    </a:p>
                  </a:txBody>
                  <a:tcPr marT="91440" anchor="ctr"/>
                </a:tc>
                <a:tc>
                  <a:txBody>
                    <a:bodyPr/>
                    <a:lstStyle/>
                    <a:p>
                      <a:pPr algn="l"/>
                      <a:r>
                        <a:rPr lang="en-US" sz="1200" dirty="0"/>
                        <a:t>Expensive</a:t>
                      </a:r>
                    </a:p>
                    <a:p>
                      <a:pPr algn="l"/>
                      <a:r>
                        <a:rPr lang="en-US" sz="1200" dirty="0"/>
                        <a:t>No Flood Mapping/Warning</a:t>
                      </a:r>
                    </a:p>
                  </a:txBody>
                  <a:tcPr marT="91440" anchor="ctr"/>
                </a:tc>
                <a:tc>
                  <a:txBody>
                    <a:bodyPr/>
                    <a:lstStyle/>
                    <a:p>
                      <a:pPr algn="ctr"/>
                      <a:r>
                        <a:rPr lang="en-US" sz="1200" dirty="0"/>
                        <a:t>$600,000</a:t>
                      </a:r>
                    </a:p>
                  </a:txBody>
                  <a:tcPr marT="91440" anchor="ctr"/>
                </a:tc>
                <a:tc>
                  <a:txBody>
                    <a:bodyPr/>
                    <a:lstStyle/>
                    <a:p>
                      <a:pPr algn="ctr"/>
                      <a:r>
                        <a:rPr lang="en-US" sz="1200" dirty="0"/>
                        <a:t>$200,000</a:t>
                      </a:r>
                    </a:p>
                  </a:txBody>
                  <a:tcPr marT="91440" anchor="ctr"/>
                </a:tc>
                <a:tc>
                  <a:txBody>
                    <a:bodyPr/>
                    <a:lstStyle/>
                    <a:p>
                      <a:pPr algn="ctr"/>
                      <a:r>
                        <a:rPr lang="en-US" sz="1200" dirty="0"/>
                        <a:t>$4,930,000</a:t>
                      </a:r>
                    </a:p>
                  </a:txBody>
                  <a:tcPr marT="91440" anchor="ctr"/>
                </a:tc>
                <a:tc>
                  <a:txBody>
                    <a:bodyPr/>
                    <a:lstStyle/>
                    <a:p>
                      <a:pPr algn="ctr"/>
                      <a:r>
                        <a:rPr lang="en-US" sz="1200" dirty="0"/>
                        <a:t>$10,850,000</a:t>
                      </a:r>
                    </a:p>
                  </a:txBody>
                  <a:tcPr marT="91440" anchor="ctr"/>
                </a:tc>
                <a:extLst>
                  <a:ext uri="{0D108BD9-81ED-4DB2-BD59-A6C34878D82A}">
                    <a16:rowId xmlns:a16="http://schemas.microsoft.com/office/drawing/2014/main" val="2328625713"/>
                  </a:ext>
                </a:extLst>
              </a:tr>
              <a:tr h="788684">
                <a:tc>
                  <a:txBody>
                    <a:bodyPr/>
                    <a:lstStyle/>
                    <a:p>
                      <a:r>
                        <a:rPr lang="en-US" sz="1600" dirty="0"/>
                        <a:t>ALERT 2</a:t>
                      </a:r>
                    </a:p>
                  </a:txBody>
                  <a:tcPr marT="91440" anchor="ctr"/>
                </a:tc>
                <a:tc>
                  <a:txBody>
                    <a:bodyPr/>
                    <a:lstStyle/>
                    <a:p>
                      <a:pPr algn="ctr"/>
                      <a:r>
                        <a:rPr lang="en-US" sz="1200" dirty="0"/>
                        <a:t>10</a:t>
                      </a:r>
                    </a:p>
                  </a:txBody>
                  <a:tcPr marT="91440" anchor="ctr"/>
                </a:tc>
                <a:tc>
                  <a:txBody>
                    <a:bodyPr/>
                    <a:lstStyle/>
                    <a:p>
                      <a:pPr algn="l"/>
                      <a:r>
                        <a:rPr lang="en-US" sz="1200" dirty="0"/>
                        <a:t>Flow gages may not work well in tidal areas</a:t>
                      </a:r>
                    </a:p>
                  </a:txBody>
                  <a:tcPr marT="91440" anchor="ctr"/>
                </a:tc>
                <a:tc>
                  <a:txBody>
                    <a:bodyPr/>
                    <a:lstStyle/>
                    <a:p>
                      <a:pPr algn="ctr"/>
                      <a:r>
                        <a:rPr lang="en-US" sz="1200" dirty="0"/>
                        <a:t>$365,000</a:t>
                      </a:r>
                    </a:p>
                  </a:txBody>
                  <a:tcPr marT="91440" anchor="ctr"/>
                </a:tc>
                <a:tc>
                  <a:txBody>
                    <a:bodyPr/>
                    <a:lstStyle/>
                    <a:p>
                      <a:pPr algn="ctr"/>
                      <a:r>
                        <a:rPr lang="en-US" sz="1200" dirty="0"/>
                        <a:t>$249,700</a:t>
                      </a:r>
                    </a:p>
                  </a:txBody>
                  <a:tcPr marT="91440" anchor="ctr"/>
                </a:tc>
                <a:tc>
                  <a:txBody>
                    <a:bodyPr/>
                    <a:lstStyle/>
                    <a:p>
                      <a:pPr algn="ctr"/>
                      <a:r>
                        <a:rPr lang="en-US" sz="1200" dirty="0"/>
                        <a:t>$4,840,489</a:t>
                      </a:r>
                    </a:p>
                  </a:txBody>
                  <a:tcPr marT="91440" anchor="ctr"/>
                </a:tc>
                <a:tc>
                  <a:txBody>
                    <a:bodyPr/>
                    <a:lstStyle/>
                    <a:p>
                      <a:pPr algn="ctr"/>
                      <a:r>
                        <a:rPr lang="en-US" sz="1200" dirty="0"/>
                        <a:t>$15,856,546</a:t>
                      </a:r>
                    </a:p>
                  </a:txBody>
                  <a:tcPr marT="91440" anchor="ctr"/>
                </a:tc>
                <a:extLst>
                  <a:ext uri="{0D108BD9-81ED-4DB2-BD59-A6C34878D82A}">
                    <a16:rowId xmlns:a16="http://schemas.microsoft.com/office/drawing/2014/main" val="280048660"/>
                  </a:ext>
                </a:extLst>
              </a:tr>
              <a:tr h="626002">
                <a:tc>
                  <a:txBody>
                    <a:bodyPr/>
                    <a:lstStyle/>
                    <a:p>
                      <a:r>
                        <a:rPr lang="en-US" sz="1600" dirty="0"/>
                        <a:t>HYDROMET</a:t>
                      </a:r>
                    </a:p>
                  </a:txBody>
                  <a:tcPr marT="91440" anchor="ctr"/>
                </a:tc>
                <a:tc>
                  <a:txBody>
                    <a:bodyPr/>
                    <a:lstStyle/>
                    <a:p>
                      <a:pPr algn="ctr"/>
                      <a:r>
                        <a:rPr lang="en-US" sz="1200" dirty="0"/>
                        <a:t>10</a:t>
                      </a:r>
                    </a:p>
                  </a:txBody>
                  <a:tcPr marT="91440" anchor="ctr"/>
                </a:tc>
                <a:tc>
                  <a:txBody>
                    <a:bodyPr/>
                    <a:lstStyle/>
                    <a:p>
                      <a:pPr algn="l"/>
                      <a:r>
                        <a:rPr lang="en-US" sz="1200" dirty="0"/>
                        <a:t>Expensive</a:t>
                      </a:r>
                    </a:p>
                  </a:txBody>
                  <a:tcPr marT="91440" anchor="ctr"/>
                </a:tc>
                <a:tc>
                  <a:txBody>
                    <a:bodyPr/>
                    <a:lstStyle/>
                    <a:p>
                      <a:pPr algn="ctr"/>
                      <a:r>
                        <a:rPr lang="en-US" sz="1200" dirty="0"/>
                        <a:t>$675,000</a:t>
                      </a:r>
                    </a:p>
                  </a:txBody>
                  <a:tcPr marT="91440" anchor="ctr"/>
                </a:tc>
                <a:tc>
                  <a:txBody>
                    <a:bodyPr/>
                    <a:lstStyle/>
                    <a:p>
                      <a:pPr algn="ctr"/>
                      <a:r>
                        <a:rPr lang="en-US" sz="1200" dirty="0"/>
                        <a:t>$391,700</a:t>
                      </a:r>
                    </a:p>
                  </a:txBody>
                  <a:tcPr marT="91440" anchor="ctr"/>
                </a:tc>
                <a:tc>
                  <a:txBody>
                    <a:bodyPr/>
                    <a:lstStyle/>
                    <a:p>
                      <a:pPr algn="ctr"/>
                      <a:r>
                        <a:rPr lang="en-US" sz="1200" dirty="0"/>
                        <a:t>$9,102,161</a:t>
                      </a:r>
                    </a:p>
                  </a:txBody>
                  <a:tcPr marT="91440" anchor="ctr"/>
                </a:tc>
                <a:tc>
                  <a:txBody>
                    <a:bodyPr/>
                    <a:lstStyle/>
                    <a:p>
                      <a:pPr algn="ctr"/>
                      <a:r>
                        <a:rPr lang="en-US" sz="1200" dirty="0"/>
                        <a:t>$24,017,329</a:t>
                      </a:r>
                    </a:p>
                  </a:txBody>
                  <a:tcPr marT="91440" anchor="ctr"/>
                </a:tc>
                <a:extLst>
                  <a:ext uri="{0D108BD9-81ED-4DB2-BD59-A6C34878D82A}">
                    <a16:rowId xmlns:a16="http://schemas.microsoft.com/office/drawing/2014/main" val="3515855353"/>
                  </a:ext>
                </a:extLst>
              </a:tr>
            </a:tbl>
          </a:graphicData>
        </a:graphic>
      </p:graphicFrame>
      <p:sp>
        <p:nvSpPr>
          <p:cNvPr id="6" name="TextBox 5">
            <a:extLst>
              <a:ext uri="{FF2B5EF4-FFF2-40B4-BE49-F238E27FC236}">
                <a16:creationId xmlns:a16="http://schemas.microsoft.com/office/drawing/2014/main" id="{8720D8E4-7F07-FE23-7912-CD1445D84F31}"/>
              </a:ext>
            </a:extLst>
          </p:cNvPr>
          <p:cNvSpPr txBox="1"/>
          <p:nvPr/>
        </p:nvSpPr>
        <p:spPr>
          <a:xfrm>
            <a:off x="1120529" y="4288104"/>
            <a:ext cx="11071471" cy="461665"/>
          </a:xfrm>
          <a:prstGeom prst="rect">
            <a:avLst/>
          </a:prstGeom>
          <a:noFill/>
        </p:spPr>
        <p:txBody>
          <a:bodyPr wrap="square" rtlCol="0">
            <a:spAutoFit/>
          </a:bodyPr>
          <a:lstStyle/>
          <a:p>
            <a:r>
              <a:rPr lang="en-US" sz="1200" b="1" dirty="0"/>
              <a:t>*</a:t>
            </a:r>
            <a:r>
              <a:rPr lang="en-US" sz="1200" dirty="0"/>
              <a:t>Inflation assumed to be 10% per year.</a:t>
            </a:r>
          </a:p>
          <a:p>
            <a:r>
              <a:rPr lang="en-US" sz="1200" b="1" dirty="0"/>
              <a:t>**</a:t>
            </a:r>
            <a:r>
              <a:rPr lang="en-US" sz="1200" dirty="0"/>
              <a:t>Assumed a storm hits every ten years and all gages need to be replaced. Costs could be higher if we have multiple large storms back-to-back. </a:t>
            </a:r>
          </a:p>
        </p:txBody>
      </p:sp>
    </p:spTree>
    <p:extLst>
      <p:ext uri="{BB962C8B-B14F-4D97-AF65-F5344CB8AC3E}">
        <p14:creationId xmlns:p14="http://schemas.microsoft.com/office/powerpoint/2010/main" val="23940147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814B6A3-5F3E-4909-8ED5-87FE82492264}"/>
              </a:ext>
            </a:extLst>
          </p:cNvPr>
          <p:cNvSpPr>
            <a:spLocks noGrp="1"/>
          </p:cNvSpPr>
          <p:nvPr>
            <p:ph type="ctrTitle"/>
          </p:nvPr>
        </p:nvSpPr>
        <p:spPr/>
        <p:txBody>
          <a:bodyPr vert="horz" lIns="109728" tIns="109728" rIns="109728" bIns="91440" rtlCol="0" anchor="ctr">
            <a:normAutofit/>
          </a:bodyPr>
          <a:lstStyle/>
          <a:p>
            <a:r>
              <a:rPr lang="en-US" dirty="0"/>
              <a:t>CONSIDERATION OF ENHANCED flood STANDARDS</a:t>
            </a:r>
          </a:p>
        </p:txBody>
      </p:sp>
      <p:pic>
        <p:nvPicPr>
          <p:cNvPr id="41" name="Picture Placeholder 40" descr="A large room with glass walls&#10;">
            <a:extLst>
              <a:ext uri="{FF2B5EF4-FFF2-40B4-BE49-F238E27FC236}">
                <a16:creationId xmlns:a16="http://schemas.microsoft.com/office/drawing/2014/main" id="{9FB4A3D7-302B-4FAB-B9BD-5F75A796AC7C}"/>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l="7980" r="7980"/>
          <a:stretch/>
        </p:blipFill>
        <p:spPr/>
      </p:pic>
    </p:spTree>
    <p:extLst>
      <p:ext uri="{BB962C8B-B14F-4D97-AF65-F5344CB8AC3E}">
        <p14:creationId xmlns:p14="http://schemas.microsoft.com/office/powerpoint/2010/main" val="29160228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D30E0F-10C6-298A-C347-E831FFF4ECB8}"/>
              </a:ext>
            </a:extLst>
          </p:cNvPr>
          <p:cNvSpPr>
            <a:spLocks noGrp="1"/>
          </p:cNvSpPr>
          <p:nvPr>
            <p:ph type="title"/>
          </p:nvPr>
        </p:nvSpPr>
        <p:spPr/>
        <p:txBody>
          <a:bodyPr/>
          <a:lstStyle/>
          <a:p>
            <a:r>
              <a:rPr lang="en-US" dirty="0"/>
              <a:t>Why Do We Need to Revisit Drainage Standards? </a:t>
            </a:r>
            <a:r>
              <a:rPr lang="en-US" dirty="0">
                <a:solidFill>
                  <a:srgbClr val="00B0F0"/>
                </a:solidFill>
              </a:rPr>
              <a:t>Sea Level Rise Increasing</a:t>
            </a:r>
          </a:p>
        </p:txBody>
      </p:sp>
      <p:sp>
        <p:nvSpPr>
          <p:cNvPr id="3" name="Content Placeholder 2">
            <a:extLst>
              <a:ext uri="{FF2B5EF4-FFF2-40B4-BE49-F238E27FC236}">
                <a16:creationId xmlns:a16="http://schemas.microsoft.com/office/drawing/2014/main" id="{41191CC7-9CF2-71F0-1AD4-791EA9CBAD97}"/>
              </a:ext>
            </a:extLst>
          </p:cNvPr>
          <p:cNvSpPr>
            <a:spLocks noGrp="1"/>
          </p:cNvSpPr>
          <p:nvPr>
            <p:ph sz="quarter" idx="14"/>
          </p:nvPr>
        </p:nvSpPr>
        <p:spPr>
          <a:xfrm>
            <a:off x="202569" y="1546428"/>
            <a:ext cx="4161416" cy="4160520"/>
          </a:xfrm>
        </p:spPr>
        <p:txBody>
          <a:bodyPr>
            <a:normAutofit lnSpcReduction="10000"/>
          </a:bodyPr>
          <a:lstStyle/>
          <a:p>
            <a:pPr marL="285750" indent="-285750">
              <a:buFont typeface="Wingdings" panose="05000000000000000000" pitchFamily="2" charset="2"/>
              <a:buChar char="q"/>
            </a:pPr>
            <a:r>
              <a:rPr lang="en-US" dirty="0"/>
              <a:t>Clear Creek and Dickinson Bayou are </a:t>
            </a:r>
            <a:r>
              <a:rPr lang="en-US" b="1" dirty="0"/>
              <a:t>tidally influenced</a:t>
            </a:r>
            <a:r>
              <a:rPr lang="en-US" dirty="0"/>
              <a:t>.</a:t>
            </a:r>
          </a:p>
          <a:p>
            <a:pPr marL="285750" indent="-285750">
              <a:buFont typeface="Wingdings" panose="05000000000000000000" pitchFamily="2" charset="2"/>
              <a:buChar char="q"/>
            </a:pPr>
            <a:r>
              <a:rPr lang="en-US" dirty="0"/>
              <a:t>Galveston has seen more than 2 feet of Sea Level Rise (SLR) over 100 years while the Global Average was 8 inches.</a:t>
            </a:r>
          </a:p>
          <a:p>
            <a:pPr marL="285750" indent="-285750">
              <a:buFont typeface="Wingdings" panose="05000000000000000000" pitchFamily="2" charset="2"/>
              <a:buChar char="q"/>
            </a:pPr>
            <a:r>
              <a:rPr lang="en-US" dirty="0"/>
              <a:t>Rate of SLR since 2010, is almost double that of the preceding 40 years.</a:t>
            </a:r>
          </a:p>
          <a:p>
            <a:endParaRPr lang="en-US" dirty="0"/>
          </a:p>
        </p:txBody>
      </p:sp>
      <p:pic>
        <p:nvPicPr>
          <p:cNvPr id="8" name="Picture 7">
            <a:extLst>
              <a:ext uri="{FF2B5EF4-FFF2-40B4-BE49-F238E27FC236}">
                <a16:creationId xmlns:a16="http://schemas.microsoft.com/office/drawing/2014/main" id="{59F23194-34EE-95DC-F961-45F07DA9D4CA}"/>
              </a:ext>
            </a:extLst>
          </p:cNvPr>
          <p:cNvPicPr>
            <a:picLocks noChangeAspect="1"/>
          </p:cNvPicPr>
          <p:nvPr/>
        </p:nvPicPr>
        <p:blipFill>
          <a:blip r:embed="rId3"/>
          <a:stretch>
            <a:fillRect/>
          </a:stretch>
        </p:blipFill>
        <p:spPr>
          <a:xfrm>
            <a:off x="4363985" y="1632867"/>
            <a:ext cx="7790203" cy="3987642"/>
          </a:xfrm>
          <a:prstGeom prst="rect">
            <a:avLst/>
          </a:prstGeom>
        </p:spPr>
      </p:pic>
    </p:spTree>
    <p:extLst>
      <p:ext uri="{BB962C8B-B14F-4D97-AF65-F5344CB8AC3E}">
        <p14:creationId xmlns:p14="http://schemas.microsoft.com/office/powerpoint/2010/main" val="41532470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D30E0F-10C6-298A-C347-E831FFF4ECB8}"/>
              </a:ext>
            </a:extLst>
          </p:cNvPr>
          <p:cNvSpPr>
            <a:spLocks noGrp="1"/>
          </p:cNvSpPr>
          <p:nvPr>
            <p:ph type="title"/>
          </p:nvPr>
        </p:nvSpPr>
        <p:spPr/>
        <p:txBody>
          <a:bodyPr/>
          <a:lstStyle/>
          <a:p>
            <a:r>
              <a:rPr lang="en-US" dirty="0"/>
              <a:t>Why Do We Need to Revisit Drainage Standards? </a:t>
            </a:r>
            <a:r>
              <a:rPr lang="en-US" dirty="0">
                <a:solidFill>
                  <a:srgbClr val="00B0F0"/>
                </a:solidFill>
              </a:rPr>
              <a:t>Effects of Urban Development</a:t>
            </a:r>
          </a:p>
        </p:txBody>
      </p:sp>
      <p:sp>
        <p:nvSpPr>
          <p:cNvPr id="3" name="Content Placeholder 2">
            <a:extLst>
              <a:ext uri="{FF2B5EF4-FFF2-40B4-BE49-F238E27FC236}">
                <a16:creationId xmlns:a16="http://schemas.microsoft.com/office/drawing/2014/main" id="{41191CC7-9CF2-71F0-1AD4-791EA9CBAD97}"/>
              </a:ext>
            </a:extLst>
          </p:cNvPr>
          <p:cNvSpPr>
            <a:spLocks noGrp="1"/>
          </p:cNvSpPr>
          <p:nvPr>
            <p:ph sz="quarter" idx="14"/>
          </p:nvPr>
        </p:nvSpPr>
        <p:spPr>
          <a:xfrm>
            <a:off x="202568" y="1546428"/>
            <a:ext cx="5442858" cy="4160520"/>
          </a:xfrm>
        </p:spPr>
        <p:txBody>
          <a:bodyPr>
            <a:normAutofit/>
          </a:bodyPr>
          <a:lstStyle/>
          <a:p>
            <a:pPr marL="171450" indent="-171450">
              <a:buFont typeface="Arial" panose="020B0604020202020204" pitchFamily="34" charset="0"/>
              <a:buChar char="•"/>
            </a:pPr>
            <a:r>
              <a:rPr lang="en-US" sz="1500" dirty="0">
                <a:solidFill>
                  <a:schemeClr val="tx1"/>
                </a:solidFill>
              </a:rPr>
              <a:t>Urban rainfall modification enhances rainfall by 18% downwind, 16% over the city, 2% to left of city, and 4% to right of city. (Urban drainage impacts for City of Houston) </a:t>
            </a:r>
            <a:r>
              <a:rPr lang="en-US" sz="1500" i="1" dirty="0">
                <a:solidFill>
                  <a:schemeClr val="tx1"/>
                </a:solidFill>
              </a:rPr>
              <a:t>*Liu &amp; Niyogi, 2019</a:t>
            </a:r>
          </a:p>
          <a:p>
            <a:pPr marL="285750" indent="-285750">
              <a:buFont typeface="Arial" panose="020B0604020202020204" pitchFamily="34" charset="0"/>
              <a:buChar char="•"/>
            </a:pPr>
            <a:r>
              <a:rPr lang="en-US" sz="1500" b="1" dirty="0"/>
              <a:t>Friendswood experienced significant population growth since 1980s and is now 80% developed.</a:t>
            </a:r>
          </a:p>
          <a:p>
            <a:pPr marL="285750" indent="-285750">
              <a:buFont typeface="Arial" panose="020B0604020202020204" pitchFamily="34" charset="0"/>
              <a:buChar char="•"/>
            </a:pPr>
            <a:r>
              <a:rPr lang="en-US" sz="1500" dirty="0"/>
              <a:t>Flood standards were only recently updated to account for Atlas 14 precipitation in 2021.</a:t>
            </a:r>
          </a:p>
          <a:p>
            <a:endParaRPr lang="en-US" dirty="0"/>
          </a:p>
        </p:txBody>
      </p:sp>
      <p:sp>
        <p:nvSpPr>
          <p:cNvPr id="4" name="Content Placeholder 2">
            <a:extLst>
              <a:ext uri="{FF2B5EF4-FFF2-40B4-BE49-F238E27FC236}">
                <a16:creationId xmlns:a16="http://schemas.microsoft.com/office/drawing/2014/main" id="{22A8136E-87CF-7A7F-9EC6-A3C57DAC7BE4}"/>
              </a:ext>
            </a:extLst>
          </p:cNvPr>
          <p:cNvSpPr txBox="1">
            <a:spLocks/>
          </p:cNvSpPr>
          <p:nvPr/>
        </p:nvSpPr>
        <p:spPr>
          <a:xfrm>
            <a:off x="6255971" y="1546428"/>
            <a:ext cx="5631229" cy="4160520"/>
          </a:xfrm>
          <a:prstGeom prst="rect">
            <a:avLst/>
          </a:prstGeom>
        </p:spPr>
        <p:txBody>
          <a:bodyPr vert="horz" lIns="109728" tIns="109728" rIns="109728" bIns="91440" rtlCol="0" anchor="t">
            <a:normAutofit fontScale="77500" lnSpcReduction="20000"/>
          </a:bodyPr>
          <a:lstStyle>
            <a:lvl1pPr marL="0" indent="0" algn="l" defTabSz="914400" rtl="0" eaLnBrk="1" latinLnBrk="0" hangingPunct="1">
              <a:lnSpc>
                <a:spcPct val="125000"/>
              </a:lnSpc>
              <a:spcBef>
                <a:spcPts val="930"/>
              </a:spcBef>
              <a:spcAft>
                <a:spcPts val="600"/>
              </a:spcAft>
              <a:buFont typeface="Corbel" panose="020B0503020204020204" pitchFamily="34" charset="0"/>
              <a:buNone/>
              <a:defRPr sz="1800" b="0" kern="1200" spc="150" baseline="0">
                <a:solidFill>
                  <a:schemeClr val="tx1">
                    <a:lumMod val="75000"/>
                    <a:lumOff val="25000"/>
                  </a:schemeClr>
                </a:solidFill>
                <a:latin typeface="+mn-lt"/>
                <a:ea typeface="+mn-ea"/>
                <a:cs typeface="+mn-cs"/>
              </a:defRPr>
            </a:lvl1pPr>
            <a:lvl2pPr marL="0" indent="0" algn="l" defTabSz="914400" rtl="0" eaLnBrk="1" latinLnBrk="0" hangingPunct="1">
              <a:lnSpc>
                <a:spcPct val="125000"/>
              </a:lnSpc>
              <a:spcBef>
                <a:spcPts val="930"/>
              </a:spcBef>
              <a:spcAft>
                <a:spcPts val="600"/>
              </a:spcAft>
              <a:buFont typeface="Corbel" panose="020B0503020204020204" pitchFamily="34" charset="0"/>
              <a:buNone/>
              <a:defRPr sz="1800" kern="1200" spc="150" baseline="0">
                <a:solidFill>
                  <a:schemeClr val="tx1">
                    <a:lumMod val="75000"/>
                    <a:lumOff val="25000"/>
                  </a:schemeClr>
                </a:solidFill>
                <a:latin typeface="+mn-lt"/>
                <a:ea typeface="+mn-ea"/>
                <a:cs typeface="+mn-cs"/>
              </a:defRPr>
            </a:lvl2pPr>
            <a:lvl3pPr marL="0" indent="-320040" algn="l" defTabSz="914400" rtl="0" eaLnBrk="1" latinLnBrk="0" hangingPunct="1">
              <a:lnSpc>
                <a:spcPct val="125000"/>
              </a:lnSpc>
              <a:spcBef>
                <a:spcPts val="930"/>
              </a:spcBef>
              <a:spcAft>
                <a:spcPts val="600"/>
              </a:spcAft>
              <a:buFont typeface="Corbel" panose="020B0503020204020204" pitchFamily="34" charset="0"/>
              <a:buChar char="–"/>
              <a:defRPr sz="1800" i="1" kern="1200" spc="150" baseline="0">
                <a:solidFill>
                  <a:schemeClr val="tx1">
                    <a:lumMod val="75000"/>
                    <a:lumOff val="25000"/>
                  </a:schemeClr>
                </a:solidFill>
                <a:latin typeface="+mn-lt"/>
                <a:ea typeface="+mn-ea"/>
                <a:cs typeface="+mn-cs"/>
              </a:defRPr>
            </a:lvl3pPr>
            <a:lvl4pPr marL="0" indent="-320040" algn="l" defTabSz="914400" rtl="0" eaLnBrk="1" latinLnBrk="0" hangingPunct="1">
              <a:lnSpc>
                <a:spcPct val="125000"/>
              </a:lnSpc>
              <a:spcBef>
                <a:spcPts val="930"/>
              </a:spcBef>
              <a:spcAft>
                <a:spcPts val="600"/>
              </a:spcAft>
              <a:buFont typeface="Corbel" panose="020B0503020204020204" pitchFamily="34" charset="0"/>
              <a:buChar char="–"/>
              <a:defRPr sz="1800" kern="1200" spc="150" baseline="0">
                <a:solidFill>
                  <a:schemeClr val="tx1">
                    <a:lumMod val="75000"/>
                    <a:lumOff val="25000"/>
                  </a:schemeClr>
                </a:solidFill>
                <a:latin typeface="+mn-lt"/>
                <a:ea typeface="+mn-ea"/>
                <a:cs typeface="+mn-cs"/>
              </a:defRPr>
            </a:lvl4pPr>
            <a:lvl5pPr marL="0" indent="-320040" algn="l" defTabSz="914400" rtl="0" eaLnBrk="1" latinLnBrk="0" hangingPunct="1">
              <a:lnSpc>
                <a:spcPct val="125000"/>
              </a:lnSpc>
              <a:spcBef>
                <a:spcPts val="930"/>
              </a:spcBef>
              <a:spcAft>
                <a:spcPts val="600"/>
              </a:spcAft>
              <a:buFont typeface="Corbel" panose="020B0503020204020204" pitchFamily="34" charset="0"/>
              <a:buChar char="–"/>
              <a:defRPr sz="1800" i="1" kern="1200" spc="150" baseline="0">
                <a:solidFill>
                  <a:schemeClr val="tx1">
                    <a:lumMod val="75000"/>
                    <a:lumOff val="25000"/>
                  </a:schemeClr>
                </a:solidFill>
                <a:latin typeface="+mn-lt"/>
                <a:ea typeface="+mn-ea"/>
                <a:cs typeface="+mn-cs"/>
              </a:defRPr>
            </a:lvl5pPr>
            <a:lvl6pPr marL="192024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6pPr>
            <a:lvl7pPr marL="224028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7pPr>
            <a:lvl8pPr marL="256032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8pPr>
            <a:lvl9pPr marL="288036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9pPr>
          </a:lstStyle>
          <a:p>
            <a:pPr marL="171450" indent="-171450">
              <a:buFont typeface="Arial" panose="020B0604020202020204" pitchFamily="34" charset="0"/>
              <a:buChar char="•"/>
            </a:pPr>
            <a:r>
              <a:rPr lang="en-US" dirty="0">
                <a:solidFill>
                  <a:schemeClr val="tx1"/>
                </a:solidFill>
              </a:rPr>
              <a:t>Urbanization and the rate of urbanization increased as total vegetative cover decreased presenting evidence that urban heat island influence is significant.</a:t>
            </a:r>
            <a:r>
              <a:rPr lang="en-US" i="1" dirty="0">
                <a:solidFill>
                  <a:schemeClr val="tx1"/>
                </a:solidFill>
              </a:rPr>
              <a:t>*Shepard &amp; </a:t>
            </a:r>
            <a:r>
              <a:rPr lang="en-US" i="1" dirty="0" err="1">
                <a:solidFill>
                  <a:schemeClr val="tx1"/>
                </a:solidFill>
              </a:rPr>
              <a:t>Burlan</a:t>
            </a:r>
            <a:r>
              <a:rPr lang="en-US" i="1" dirty="0">
                <a:solidFill>
                  <a:schemeClr val="tx1"/>
                </a:solidFill>
              </a:rPr>
              <a:t>, 2003</a:t>
            </a:r>
          </a:p>
          <a:p>
            <a:pPr marL="285750" indent="-285750">
              <a:buFont typeface="Arial" panose="020B0604020202020204" pitchFamily="34" charset="0"/>
              <a:buChar char="•"/>
            </a:pPr>
            <a:r>
              <a:rPr lang="en-US" b="1" dirty="0"/>
              <a:t>As the percent drainage basin impervious surface cover increases 10-20%, run-off increases two-fold. </a:t>
            </a:r>
            <a:r>
              <a:rPr lang="en-US" dirty="0"/>
              <a:t>*</a:t>
            </a:r>
            <a:r>
              <a:rPr lang="en-US" i="1" dirty="0"/>
              <a:t>Arnold &amp; Gibbons, 1996</a:t>
            </a:r>
          </a:p>
          <a:p>
            <a:pPr marL="285750" indent="-285750">
              <a:buFont typeface="Arial" panose="020B0604020202020204" pitchFamily="34" charset="0"/>
              <a:buChar char="•"/>
            </a:pPr>
            <a:r>
              <a:rPr lang="en-US" dirty="0"/>
              <a:t>Greater surface run-off volume tends to result in increased frequency and severity of flooding. The built environment is also linked to higher peak discharges where lag time is compressed, leading to floods peaking more rapidly. </a:t>
            </a:r>
            <a:r>
              <a:rPr lang="en-US" i="1" dirty="0"/>
              <a:t>*</a:t>
            </a:r>
            <a:r>
              <a:rPr lang="en-US" i="1" dirty="0" err="1"/>
              <a:t>Brezonik</a:t>
            </a:r>
            <a:r>
              <a:rPr lang="en-US" i="1" dirty="0"/>
              <a:t> &amp; </a:t>
            </a:r>
            <a:r>
              <a:rPr lang="en-US" i="1" dirty="0" err="1"/>
              <a:t>Stadelmann</a:t>
            </a:r>
            <a:r>
              <a:rPr lang="en-US" i="1" dirty="0"/>
              <a:t>, 2002; Burges et al. 1998; Leopold, 1994</a:t>
            </a:r>
          </a:p>
          <a:p>
            <a:endParaRPr lang="en-US" dirty="0"/>
          </a:p>
        </p:txBody>
      </p:sp>
    </p:spTree>
    <p:extLst>
      <p:ext uri="{BB962C8B-B14F-4D97-AF65-F5344CB8AC3E}">
        <p14:creationId xmlns:p14="http://schemas.microsoft.com/office/powerpoint/2010/main" val="95031419"/>
      </p:ext>
    </p:extLst>
  </p:cSld>
  <p:clrMapOvr>
    <a:masterClrMapping/>
  </p:clrMapOvr>
</p:sld>
</file>

<file path=ppt/theme/theme1.xml><?xml version="1.0" encoding="utf-8"?>
<a:theme xmlns:a="http://schemas.openxmlformats.org/drawingml/2006/main" name="ShojiVTI">
  <a:themeElements>
    <a:clrScheme name="Shoji">
      <a:dk1>
        <a:sysClr val="windowText" lastClr="000000"/>
      </a:dk1>
      <a:lt1>
        <a:sysClr val="window" lastClr="FFFFFF"/>
      </a:lt1>
      <a:dk2>
        <a:srgbClr val="595460"/>
      </a:dk2>
      <a:lt2>
        <a:srgbClr val="EBEDEB"/>
      </a:lt2>
      <a:accent1>
        <a:srgbClr val="97A7B8"/>
      </a:accent1>
      <a:accent2>
        <a:srgbClr val="A5B592"/>
      </a:accent2>
      <a:accent3>
        <a:srgbClr val="CED228"/>
      </a:accent3>
      <a:accent4>
        <a:srgbClr val="D1C499"/>
      </a:accent4>
      <a:accent5>
        <a:srgbClr val="BDB3B6"/>
      </a:accent5>
      <a:accent6>
        <a:srgbClr val="C5A98D"/>
      </a:accent6>
      <a:hlink>
        <a:srgbClr val="CC9900"/>
      </a:hlink>
      <a:folHlink>
        <a:srgbClr val="96A9A9"/>
      </a:folHlink>
    </a:clrScheme>
    <a:fontScheme name="Custom 7">
      <a:majorFont>
        <a:latin typeface="Meiryo"/>
        <a:ea typeface=""/>
        <a:cs typeface=""/>
      </a:majorFont>
      <a:minorFont>
        <a:latin typeface="Meiryo"/>
        <a:ea typeface=""/>
        <a:cs typeface=""/>
      </a:minorFont>
    </a:fontScheme>
    <a:fmtScheme name="Feathered">
      <a:fillStyleLst>
        <a:solidFill>
          <a:schemeClr val="phClr"/>
        </a:solidFill>
        <a:solidFill>
          <a:schemeClr val="phClr">
            <a:tint val="67000"/>
            <a:satMod val="105000"/>
          </a:schemeClr>
        </a:solidFill>
        <a:gradFill rotWithShape="1">
          <a:gsLst>
            <a:gs pos="0">
              <a:schemeClr val="phClr">
                <a:tint val="94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tint val="50000"/>
              <a:shade val="83000"/>
            </a:schemeClr>
          </a:solidFill>
          <a:prstDash val="solid"/>
        </a:ln>
      </a:lnStyleLst>
      <a:effectStyleLst>
        <a:effectStyle>
          <a:effectLst/>
        </a:effectStyle>
        <a:effectStyle>
          <a:effectLst/>
        </a:effectStyle>
        <a:effectStyle>
          <a:effectLst>
            <a:outerShdw blurRad="57150" dist="25400" dir="5400000" algn="ctr" rotWithShape="0">
              <a:srgbClr val="000000">
                <a:alpha val="2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hojiVTI" id="{00D0DDEB-E771-48E5-9E96-0647434F08B1}" vid="{9D22D596-7FD0-4F89-958C-AD79A094911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Background xmlns="71af3243-3dd4-4a8d-8c0d-dd76da1f02a5">false</Background>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8" ma:contentTypeDescription="Create a new document." ma:contentTypeScope="" ma:versionID="60f5a4f2d2b0abadcf532d48ebf9cb71">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7dd78129e6a1811f84807ad11c65153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element ref="ns2:MediaServiceSearchProperties" minOccurs="0"/>
                <xsd:element ref="ns2:MediaServiceDocTags" minOccurs="0"/>
                <xsd:element ref="ns2:MediaServiceObjectDetectorVersions" minOccurs="0"/>
                <xsd:element ref="ns2: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MediaServiceDocTags" ma:index="30" nillable="true" ma:displayName="MediaServiceDocTags" ma:hidden="true" ma:internalName="MediaServiceDocTags" ma:readOnly="true">
      <xsd:simpleType>
        <xsd:restriction base="dms:Note"/>
      </xsd:simpleType>
    </xsd:element>
    <xsd:element name="MediaServiceObjectDetectorVersions" ma:index="31" nillable="true" ma:displayName="MediaServiceObjectDetectorVersions" ma:description="" ma:hidden="true" ma:indexed="true" ma:internalName="MediaServiceObjectDetectorVersions" ma:readOnly="true">
      <xsd:simpleType>
        <xsd:restriction base="dms:Text"/>
      </xsd:simpleType>
    </xsd:element>
    <xsd:element name="MediaServiceSystemTags" ma:index="32"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F36CB81-A037-44A8-88EB-C0C0F17FD4B1}">
  <ds:schemaRefs>
    <ds:schemaRef ds:uri="http://schemas.microsoft.com/sharepoint/v3/contenttype/forms"/>
  </ds:schemaRefs>
</ds:datastoreItem>
</file>

<file path=customXml/itemProps2.xml><?xml version="1.0" encoding="utf-8"?>
<ds:datastoreItem xmlns:ds="http://schemas.openxmlformats.org/officeDocument/2006/customXml" ds:itemID="{57FF477C-132F-44F8-8C56-EBFF95FAF97B}">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customXml/itemProps3.xml><?xml version="1.0" encoding="utf-8"?>
<ds:datastoreItem xmlns:ds="http://schemas.openxmlformats.org/officeDocument/2006/customXml" ds:itemID="{2C1AA24C-4CA6-40FF-8947-DA1F6F47456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{A72B4EAB-5AA2-45B8-BB70-C1193D722B1E}tf56000440_win32</Template>
  <TotalTime>8417</TotalTime>
  <Words>1074</Words>
  <Application>Microsoft Office PowerPoint</Application>
  <PresentationFormat>Widescreen</PresentationFormat>
  <Paragraphs>122</Paragraphs>
  <Slides>15</Slides>
  <Notes>15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Meiryo</vt:lpstr>
      <vt:lpstr>Abadi</vt:lpstr>
      <vt:lpstr>Arial</vt:lpstr>
      <vt:lpstr>Calibri</vt:lpstr>
      <vt:lpstr>Corbel</vt:lpstr>
      <vt:lpstr>Wingdings</vt:lpstr>
      <vt:lpstr>ShojiVTI</vt:lpstr>
      <vt:lpstr>september update Samantha Haritos, cfm, env sp Chief operating officer  financial procurement, partnerships&amp; strategic planning email: sharitos@gccdd.dst.tx.us phone: 832-415-0899</vt:lpstr>
      <vt:lpstr>Agenda</vt:lpstr>
      <vt:lpstr>Harris county flood warning system</vt:lpstr>
      <vt:lpstr>Gage Alternatives Reviewed</vt:lpstr>
      <vt:lpstr>Overview of Gages the Harris County Flood Warning System (HCFWS)</vt:lpstr>
      <vt:lpstr>Cost to GCCDD for Gage Alternatives</vt:lpstr>
      <vt:lpstr>CONSIDERATION OF ENHANCED flood STANDARDS</vt:lpstr>
      <vt:lpstr>Why Do We Need to Revisit Drainage Standards? Sea Level Rise Increasing</vt:lpstr>
      <vt:lpstr>Why Do We Need to Revisit Drainage Standards? Effects of Urban Development</vt:lpstr>
      <vt:lpstr>Why Do We Need to Revisit Drainage Standards? Changing Precipitation</vt:lpstr>
      <vt:lpstr>US Billion Dollar Events Since 1980s</vt:lpstr>
      <vt:lpstr>Increasing Trend in US Named Cyclones</vt:lpstr>
      <vt:lpstr>Enhanced Standards - Plan of Action</vt:lpstr>
      <vt:lpstr>Note That…</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Samantha Haritos</dc:creator>
  <cp:lastModifiedBy>Samantha Haritos</cp:lastModifiedBy>
  <cp:revision>2</cp:revision>
  <dcterms:created xsi:type="dcterms:W3CDTF">2024-08-07T20:20:57Z</dcterms:created>
  <dcterms:modified xsi:type="dcterms:W3CDTF">2024-10-02T17:54:26Z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y fmtid="{D5CDD505-2E9C-101B-9397-08002B2CF9AE}" pid="3" name="MediaServiceImageTags">
    <vt:lpwstr/>
  </property>
</Properties>
</file>